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2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9" r:id="rId1"/>
    <p:sldMasterId id="2147483770" r:id="rId2"/>
    <p:sldMasterId id="2147483771" r:id="rId3"/>
  </p:sldMasterIdLst>
  <p:notesMasterIdLst>
    <p:notesMasterId r:id="rId4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</p:sldIdLst>
  <p:sldSz cx="9144000" cy="5143500" type="screen16x9"/>
  <p:notesSz cx="6858000" cy="9144000"/>
  <p:embeddedFontLst>
    <p:embeddedFont>
      <p:font typeface="Barlow" panose="00000500000000000000" pitchFamily="2" charset="0"/>
      <p:regular r:id="rId44"/>
      <p:bold r:id="rId45"/>
      <p:italic r:id="rId46"/>
      <p:boldItalic r:id="rId47"/>
    </p:embeddedFont>
    <p:embeddedFont>
      <p:font typeface="Barlow ExtraBold" panose="020F0502020204030204" pitchFamily="2" charset="0"/>
      <p:bold r:id="rId48"/>
      <p:italic r:id="rId49"/>
      <p:boldItalic r:id="rId50"/>
    </p:embeddedFont>
    <p:embeddedFont>
      <p:font typeface="Barlow ExtraLight" panose="020F0502020204030204" pitchFamily="2" charset="0"/>
      <p:regular r:id="rId51"/>
      <p:bold r:id="rId52"/>
      <p:italic r:id="rId53"/>
      <p:boldItalic r:id="rId54"/>
    </p:embeddedFont>
    <p:embeddedFont>
      <p:font typeface="Barlow Light" panose="00000400000000000000" pitchFamily="2" charset="0"/>
      <p:regular r:id="rId55"/>
      <p:bold r:id="rId56"/>
      <p:italic r:id="rId57"/>
      <p:boldItalic r:id="rId58"/>
    </p:embeddedFont>
    <p:embeddedFont>
      <p:font typeface="Barlow Medium" panose="00000600000000000000" pitchFamily="2" charset="0"/>
      <p:regular r:id="rId59"/>
      <p:bold r:id="rId60"/>
      <p:italic r:id="rId61"/>
      <p:boldItalic r:id="rId62"/>
    </p:embeddedFont>
    <p:embeddedFont>
      <p:font typeface="Barlow Thin" panose="020F0502020204030204" pitchFamily="2" charset="0"/>
      <p:regular r:id="rId63"/>
      <p:bold r:id="rId64"/>
      <p:italic r:id="rId65"/>
      <p:boldItalic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64103"/>
  </p:normalViewPr>
  <p:slideViewPr>
    <p:cSldViewPr snapToGrid="0">
      <p:cViewPr varScale="1">
        <p:scale>
          <a:sx n="64" d="100"/>
          <a:sy n="64" d="100"/>
        </p:scale>
        <p:origin x="180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font" Target="fonts/font20.fntdata"/><Relationship Id="rId68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font" Target="fonts/font2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61" Type="http://schemas.openxmlformats.org/officeDocument/2006/relationships/font" Target="fonts/font1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font" Target="fonts/font2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font" Target="fonts/font21.fntdata"/><Relationship Id="rId69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67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31ab7d96f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" name="Google Shape;1211;g31ab7d96fe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2fdc15c5b30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2fdc15c5b30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g39cde2a271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Google Shape;1229;g39cde2a271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2fdc15c5b30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2fdc15c5b30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31e1925cf8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31e1925cf8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g2893332616c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2" name="Google Shape;1252;g2893332616c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3187058cee1_0_10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3187058cee1_0_10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g31b65eb6914_1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" name="Google Shape;1268;g31b65eb6914_1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2893332616c_0_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2893332616c_0_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2893332616c_0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" name="Google Shape;1292;g2893332616c_0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2893332616c_0_9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2893332616c_0_9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2893332616c_0_1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2893332616c_0_1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31e1925cf8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31e1925cf8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g2893332616c_0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6" name="Google Shape;1336;g2893332616c_0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2d676db7c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2d676db7c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g37f31e5d44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" name="Google Shape;1353;g37f31e5d44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g2893332616c_0_2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0" name="Google Shape;1360;g2893332616c_0_2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5454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g2893332616c_0_2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9" name="Google Shape;1369;g2893332616c_0_2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g2893332616c_0_25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" name="Google Shape;1381;g2893332616c_0_25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g2893332616c_0_2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" name="Google Shape;1388;g2893332616c_0_27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2d7e6a2264b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2d7e6a2264b_0_1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00" name="Google Shape;1400;g2d7e6a2264b_0_1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g37f31e5d44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" name="Google Shape;1407;g37f31e5d44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3187058cee1_0_1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3187058cee1_0_1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g343bafcff6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8" name="Google Shape;1418;g343bafcff6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g3187058cee1_0_2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0" name="Google Shape;1430;g3187058cee1_0_2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2893332616c_0_2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2893332616c_0_2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g31d93f674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4" name="Google Shape;1454;g31d93f6745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31d93f6745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4" name="Google Shape;1464;g31d93f6745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g31d93f6745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5" name="Google Shape;1475;g31d93f6745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g31d93f6745f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4" name="Google Shape;1484;g31d93f6745f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g36538d3346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4" name="Google Shape;1494;g36538d3346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3187058cee1_0_28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2" name="Google Shape;1502;g3187058cee1_0_28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g3187058cee1_0_2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2" name="Google Shape;1512;g3187058cee1_0_2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g3187058cee1_0_2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0" name="Google Shape;1520;g3187058cee1_0_2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338e9a0d1d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0" name="Google Shape;1530;g338e9a0d1d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2d7e6a2264b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7" name="Google Shape;1547;g2d7e6a2264b_0_4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8" name="Google Shape;1548;g2d7e6a2264b_0_4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g37f31e5d443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5" name="Google Shape;1555;g37f31e5d443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g3286efd029a_0_9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0" name="Google Shape;1560;g3286efd029a_0_9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g31b65eb6914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8" name="Google Shape;1568;g31b65eb6914_1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4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2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52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54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9.png"/><Relationship Id="rId5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1.png"/><Relationship Id="rId4" Type="http://schemas.openxmlformats.org/officeDocument/2006/relationships/image" Target="../media/image4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63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65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8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0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4.pn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posal - Agenda 1">
  <p:cSld name="BLANK_3_1_6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219808"/>
            <a:ext cx="9141713" cy="492246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 txBox="1"/>
          <p:nvPr/>
        </p:nvSpPr>
        <p:spPr>
          <a:xfrm>
            <a:off x="7394725" y="4849347"/>
            <a:ext cx="13956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Arial"/>
              <a:buNone/>
            </a:pPr>
            <a:fld id="{00000000-1234-1234-1234-123412341234}" type="slidenum">
              <a:rPr lang="en" sz="800">
                <a:solidFill>
                  <a:srgbClr val="372754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800">
              <a:solidFill>
                <a:srgbClr val="3727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 txBox="1"/>
          <p:nvPr/>
        </p:nvSpPr>
        <p:spPr>
          <a:xfrm>
            <a:off x="364117" y="4850297"/>
            <a:ext cx="13956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1B3DD"/>
              </a:buClr>
              <a:buSzPts val="800"/>
              <a:buFont typeface="Calibri"/>
              <a:buNone/>
            </a:pPr>
            <a:r>
              <a:rPr lang="en" sz="800">
                <a:solidFill>
                  <a:srgbClr val="372754"/>
                </a:solidFill>
                <a:latin typeface="Calibri"/>
                <a:ea typeface="Calibri"/>
                <a:cs typeface="Calibri"/>
                <a:sym typeface="Calibri"/>
              </a:rPr>
              <a:t>© Watermark 2023</a:t>
            </a:r>
            <a:endParaRPr sz="1100">
              <a:solidFill>
                <a:srgbClr val="3727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-52856" y="-57150"/>
            <a:ext cx="9281100" cy="621600"/>
          </a:xfrm>
          <a:prstGeom prst="rect">
            <a:avLst/>
          </a:prstGeom>
          <a:solidFill>
            <a:srgbClr val="2A1B4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5119" y="0"/>
            <a:ext cx="710672" cy="83262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314572" y="1377900"/>
            <a:ext cx="4868100" cy="23877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sp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Char char="●"/>
              <a:defRPr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3655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700"/>
              <a:buFont typeface="Barlow"/>
              <a:buChar char="○"/>
              <a:defRPr sz="17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Barlow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048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Barlow"/>
              <a:buChar char="○"/>
              <a:defRPr sz="12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29845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28575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Font typeface="Barlow"/>
              <a:buChar char="●"/>
              <a:defRPr sz="9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27940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800"/>
              <a:buFont typeface="Barlow"/>
              <a:buChar char="○"/>
              <a:defRPr sz="8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266700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600"/>
              <a:buFont typeface="Barlow"/>
              <a:buChar char="■"/>
              <a:defRPr sz="6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Text + Left Image: Purple + Large Caption">
  <p:cSld name="Blank, Header Only_1_2_1_1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-7612" y="-66413"/>
            <a:ext cx="4044300" cy="5272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1" name="Google Shape;61;p14"/>
          <p:cNvSpPr txBox="1"/>
          <p:nvPr/>
        </p:nvSpPr>
        <p:spPr>
          <a:xfrm>
            <a:off x="8681255" y="4849350"/>
            <a:ext cx="1092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00050" y="481894"/>
            <a:ext cx="26352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Barlow Medium"/>
              <a:buNone/>
              <a:defRPr sz="2700" i="1" u="none" strike="noStrike" cap="none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400" b="1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title" idx="2"/>
          </p:nvPr>
        </p:nvSpPr>
        <p:spPr>
          <a:xfrm>
            <a:off x="4764225" y="510129"/>
            <a:ext cx="3748200" cy="393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 idx="3"/>
          </p:nvPr>
        </p:nvSpPr>
        <p:spPr>
          <a:xfrm>
            <a:off x="4764225" y="1945760"/>
            <a:ext cx="3748200" cy="393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title" idx="4"/>
          </p:nvPr>
        </p:nvSpPr>
        <p:spPr>
          <a:xfrm>
            <a:off x="4764225" y="3381391"/>
            <a:ext cx="3748200" cy="393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4764225" y="903881"/>
            <a:ext cx="3748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35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5"/>
          </p:nvPr>
        </p:nvSpPr>
        <p:spPr>
          <a:xfrm>
            <a:off x="4764225" y="2398753"/>
            <a:ext cx="3748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35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6"/>
          </p:nvPr>
        </p:nvSpPr>
        <p:spPr>
          <a:xfrm>
            <a:off x="4764225" y="3775134"/>
            <a:ext cx="3748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35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•"/>
              <a:defRPr sz="120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302888" y="4809394"/>
            <a:ext cx="14289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© 2024 Watermark</a:t>
            </a:r>
            <a:endParaRPr sz="9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tion slide 2">
  <p:cSld name="CUSTOM_2"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5"/>
          <p:cNvGrpSpPr/>
          <p:nvPr/>
        </p:nvGrpSpPr>
        <p:grpSpPr>
          <a:xfrm>
            <a:off x="4487400" y="0"/>
            <a:ext cx="4656410" cy="5143295"/>
            <a:chOff x="0" y="0"/>
            <a:chExt cx="4031175" cy="4391100"/>
          </a:xfrm>
        </p:grpSpPr>
        <p:sp>
          <p:nvSpPr>
            <p:cNvPr id="72" name="Google Shape;72;p15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Google Shape;73;p15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" name="Google Shape;74;p15"/>
          <p:cNvSpPr/>
          <p:nvPr/>
        </p:nvSpPr>
        <p:spPr>
          <a:xfrm rot="-5400000">
            <a:off x="3246374" y="3902284"/>
            <a:ext cx="1222117" cy="1259915"/>
          </a:xfrm>
          <a:custGeom>
            <a:avLst/>
            <a:gdLst/>
            <a:ahLst/>
            <a:cxnLst/>
            <a:rect l="l" t="t" r="r" b="b"/>
            <a:pathLst>
              <a:path w="2519829" h="2519829" extrusionOk="0">
                <a:moveTo>
                  <a:pt x="2519829" y="2519829"/>
                </a:moveTo>
                <a:lnTo>
                  <a:pt x="0" y="2519829"/>
                </a:lnTo>
                <a:lnTo>
                  <a:pt x="0" y="0"/>
                </a:lnTo>
                <a:lnTo>
                  <a:pt x="2519829" y="0"/>
                </a:lnTo>
                <a:lnTo>
                  <a:pt x="2519829" y="2519829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5" name="Google Shape;75;p1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6" name="Google Shape;76;p15"/>
          <p:cNvSpPr/>
          <p:nvPr/>
        </p:nvSpPr>
        <p:spPr>
          <a:xfrm rot="-5400000">
            <a:off x="52693" y="-52693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2"/>
                </a:lnTo>
                <a:lnTo>
                  <a:pt x="0" y="139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7" name="Google Shape;77;p15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s: White">
  <p:cSld name="CUSTOM_1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29280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7030A0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2" name="Google Shape;82;p16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681" y="2461015"/>
            <a:ext cx="5048323" cy="2691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4095677" y="1"/>
            <a:ext cx="5048323" cy="2691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USTOM_4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88" name="Google Shape;88;p18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89" name="Google Shape;89;p18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Google Shape;90;p18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2" name="Google Shape;92;p18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3" name="Google Shape;93;p18"/>
          <p:cNvSpPr txBox="1"/>
          <p:nvPr/>
        </p:nvSpPr>
        <p:spPr>
          <a:xfrm>
            <a:off x="1757550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bg>
      <p:bgPr>
        <a:solidFill>
          <a:srgbClr val="E9ECF5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sldNum" idx="12"/>
          </p:nvPr>
        </p:nvSpPr>
        <p:spPr>
          <a:xfrm>
            <a:off x="8595308" y="46898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8" name="Google Shape;98;p19"/>
          <p:cNvGrpSpPr/>
          <p:nvPr/>
        </p:nvGrpSpPr>
        <p:grpSpPr>
          <a:xfrm>
            <a:off x="5989376" y="4075642"/>
            <a:ext cx="1051505" cy="1059212"/>
            <a:chOff x="0" y="0"/>
            <a:chExt cx="788471" cy="785125"/>
          </a:xfrm>
        </p:grpSpPr>
        <p:sp>
          <p:nvSpPr>
            <p:cNvPr id="99" name="Google Shape;99;p19"/>
            <p:cNvSpPr/>
            <p:nvPr/>
          </p:nvSpPr>
          <p:spPr>
            <a:xfrm>
              <a:off x="0" y="0"/>
              <a:ext cx="788471" cy="785125"/>
            </a:xfrm>
            <a:custGeom>
              <a:avLst/>
              <a:gdLst/>
              <a:ahLst/>
              <a:cxnLst/>
              <a:rect l="l" t="t" r="r" b="b"/>
              <a:pathLst>
                <a:path w="788471" h="785125" extrusionOk="0">
                  <a:moveTo>
                    <a:pt x="0" y="0"/>
                  </a:moveTo>
                  <a:lnTo>
                    <a:pt x="788471" y="0"/>
                  </a:lnTo>
                  <a:lnTo>
                    <a:pt x="788471" y="785125"/>
                  </a:lnTo>
                  <a:lnTo>
                    <a:pt x="0" y="785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Google Shape;100;p19"/>
            <p:cNvSpPr txBox="1"/>
            <p:nvPr/>
          </p:nvSpPr>
          <p:spPr>
            <a:xfrm>
              <a:off x="0" y="0"/>
              <a:ext cx="7884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" name="Google Shape;101;p19"/>
          <p:cNvGrpSpPr/>
          <p:nvPr/>
        </p:nvGrpSpPr>
        <p:grpSpPr>
          <a:xfrm>
            <a:off x="7036990" y="3033077"/>
            <a:ext cx="1067524" cy="1058919"/>
            <a:chOff x="0" y="0"/>
            <a:chExt cx="800483" cy="784908"/>
          </a:xfrm>
        </p:grpSpPr>
        <p:sp>
          <p:nvSpPr>
            <p:cNvPr id="102" name="Google Shape;102;p19"/>
            <p:cNvSpPr/>
            <p:nvPr/>
          </p:nvSpPr>
          <p:spPr>
            <a:xfrm>
              <a:off x="0" y="0"/>
              <a:ext cx="800483" cy="784908"/>
            </a:xfrm>
            <a:custGeom>
              <a:avLst/>
              <a:gdLst/>
              <a:ahLst/>
              <a:cxnLst/>
              <a:rect l="l" t="t" r="r" b="b"/>
              <a:pathLst>
                <a:path w="800483" h="784908" extrusionOk="0">
                  <a:moveTo>
                    <a:pt x="0" y="0"/>
                  </a:moveTo>
                  <a:lnTo>
                    <a:pt x="800483" y="0"/>
                  </a:lnTo>
                  <a:lnTo>
                    <a:pt x="800483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Google Shape;103;p19"/>
            <p:cNvSpPr txBox="1"/>
            <p:nvPr/>
          </p:nvSpPr>
          <p:spPr>
            <a:xfrm>
              <a:off x="0" y="0"/>
              <a:ext cx="8004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9"/>
          <p:cNvSpPr/>
          <p:nvPr/>
        </p:nvSpPr>
        <p:spPr>
          <a:xfrm rot="-5400000" flipH="1">
            <a:off x="4937115" y="4097170"/>
            <a:ext cx="1056072" cy="1045615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0" y="0"/>
                </a:moveTo>
                <a:lnTo>
                  <a:pt x="0" y="2091231"/>
                </a:lnTo>
                <a:lnTo>
                  <a:pt x="2091231" y="2091231"/>
                </a:lnTo>
                <a:lnTo>
                  <a:pt x="2091231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5" name="Google Shape;105;p19"/>
          <p:cNvSpPr/>
          <p:nvPr/>
        </p:nvSpPr>
        <p:spPr>
          <a:xfrm rot="-5400000" flipH="1">
            <a:off x="7031762" y="1977679"/>
            <a:ext cx="1056072" cy="1045615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0" y="2091231"/>
                </a:moveTo>
                <a:lnTo>
                  <a:pt x="2091231" y="2091231"/>
                </a:lnTo>
                <a:lnTo>
                  <a:pt x="2091231" y="0"/>
                </a:lnTo>
                <a:lnTo>
                  <a:pt x="0" y="0"/>
                </a:lnTo>
                <a:lnTo>
                  <a:pt x="0" y="209123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06" name="Google Shape;106;p19"/>
          <p:cNvGrpSpPr/>
          <p:nvPr/>
        </p:nvGrpSpPr>
        <p:grpSpPr>
          <a:xfrm>
            <a:off x="8096966" y="3033077"/>
            <a:ext cx="1045370" cy="1058980"/>
            <a:chOff x="0" y="0"/>
            <a:chExt cx="2783942" cy="2787522"/>
          </a:xfrm>
        </p:grpSpPr>
        <p:grpSp>
          <p:nvGrpSpPr>
            <p:cNvPr id="107" name="Google Shape;107;p19"/>
            <p:cNvGrpSpPr/>
            <p:nvPr/>
          </p:nvGrpSpPr>
          <p:grpSpPr>
            <a:xfrm>
              <a:off x="0" y="0"/>
              <a:ext cx="2783942" cy="2787522"/>
              <a:chOff x="0" y="0"/>
              <a:chExt cx="783900" cy="784908"/>
            </a:xfrm>
          </p:grpSpPr>
          <p:sp>
            <p:nvSpPr>
              <p:cNvPr id="108" name="Google Shape;108;p19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Google Shape;109;p19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0" name="Google Shape;110;p19"/>
            <p:cNvSpPr/>
            <p:nvPr/>
          </p:nvSpPr>
          <p:spPr>
            <a:xfrm>
              <a:off x="168512" y="202527"/>
              <a:ext cx="2441549" cy="2281738"/>
            </a:xfrm>
            <a:custGeom>
              <a:avLst/>
              <a:gdLst/>
              <a:ahLst/>
              <a:cxnLst/>
              <a:rect l="l" t="t" r="r" b="b"/>
              <a:pathLst>
                <a:path w="2441549" h="2281738" extrusionOk="0">
                  <a:moveTo>
                    <a:pt x="0" y="0"/>
                  </a:moveTo>
                  <a:lnTo>
                    <a:pt x="2441549" y="0"/>
                  </a:lnTo>
                  <a:lnTo>
                    <a:pt x="2441549" y="2281739"/>
                  </a:lnTo>
                  <a:lnTo>
                    <a:pt x="0" y="228173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1" name="Google Shape;111;p19"/>
          <p:cNvGrpSpPr/>
          <p:nvPr/>
        </p:nvGrpSpPr>
        <p:grpSpPr>
          <a:xfrm>
            <a:off x="5989376" y="3033077"/>
            <a:ext cx="1047810" cy="1058919"/>
            <a:chOff x="0" y="0"/>
            <a:chExt cx="785700" cy="784908"/>
          </a:xfrm>
        </p:grpSpPr>
        <p:sp>
          <p:nvSpPr>
            <p:cNvPr id="112" name="Google Shape;112;p19"/>
            <p:cNvSpPr/>
            <p:nvPr/>
          </p:nvSpPr>
          <p:spPr>
            <a:xfrm>
              <a:off x="0" y="0"/>
              <a:ext cx="785560" cy="784908"/>
            </a:xfrm>
            <a:custGeom>
              <a:avLst/>
              <a:gdLst/>
              <a:ahLst/>
              <a:cxnLst/>
              <a:rect l="l" t="t" r="r" b="b"/>
              <a:pathLst>
                <a:path w="785560" h="784908" extrusionOk="0">
                  <a:moveTo>
                    <a:pt x="0" y="0"/>
                  </a:moveTo>
                  <a:lnTo>
                    <a:pt x="785560" y="0"/>
                  </a:lnTo>
                  <a:lnTo>
                    <a:pt x="785560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Google Shape;113;p19"/>
            <p:cNvSpPr txBox="1"/>
            <p:nvPr/>
          </p:nvSpPr>
          <p:spPr>
            <a:xfrm>
              <a:off x="0" y="0"/>
              <a:ext cx="7857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" name="Google Shape;114;p19"/>
          <p:cNvGrpSpPr/>
          <p:nvPr/>
        </p:nvGrpSpPr>
        <p:grpSpPr>
          <a:xfrm>
            <a:off x="7040873" y="4091942"/>
            <a:ext cx="1083178" cy="1078204"/>
            <a:chOff x="0" y="0"/>
            <a:chExt cx="2884629" cy="2838125"/>
          </a:xfrm>
        </p:grpSpPr>
        <p:grpSp>
          <p:nvGrpSpPr>
            <p:cNvPr id="115" name="Google Shape;115;p19"/>
            <p:cNvGrpSpPr/>
            <p:nvPr/>
          </p:nvGrpSpPr>
          <p:grpSpPr>
            <a:xfrm>
              <a:off x="0" y="2394"/>
              <a:ext cx="2884629" cy="2835731"/>
              <a:chOff x="0" y="0"/>
              <a:chExt cx="786431" cy="773100"/>
            </a:xfrm>
          </p:grpSpPr>
          <p:sp>
            <p:nvSpPr>
              <p:cNvPr id="116" name="Google Shape;116;p19"/>
              <p:cNvSpPr/>
              <p:nvPr/>
            </p:nvSpPr>
            <p:spPr>
              <a:xfrm>
                <a:off x="0" y="0"/>
                <a:ext cx="786431" cy="772999"/>
              </a:xfrm>
              <a:custGeom>
                <a:avLst/>
                <a:gdLst/>
                <a:ahLst/>
                <a:cxnLst/>
                <a:rect l="l" t="t" r="r" b="b"/>
                <a:pathLst>
                  <a:path w="786431" h="772999" extrusionOk="0">
                    <a:moveTo>
                      <a:pt x="0" y="0"/>
                    </a:moveTo>
                    <a:lnTo>
                      <a:pt x="786431" y="0"/>
                    </a:lnTo>
                    <a:lnTo>
                      <a:pt x="786431" y="772999"/>
                    </a:lnTo>
                    <a:lnTo>
                      <a:pt x="0" y="772999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Google Shape;117;p19"/>
              <p:cNvSpPr txBox="1"/>
              <p:nvPr/>
            </p:nvSpPr>
            <p:spPr>
              <a:xfrm>
                <a:off x="0" y="0"/>
                <a:ext cx="786300" cy="77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8" name="Google Shape;118;p19"/>
            <p:cNvSpPr/>
            <p:nvPr/>
          </p:nvSpPr>
          <p:spPr>
            <a:xfrm rot="-5400000">
              <a:off x="22427" y="-8556"/>
              <a:ext cx="2802626" cy="2819738"/>
            </a:xfrm>
            <a:custGeom>
              <a:avLst/>
              <a:gdLst/>
              <a:ahLst/>
              <a:cxnLst/>
              <a:rect l="l" t="t" r="r" b="b"/>
              <a:pathLst>
                <a:path w="2802626" h="2819738" extrusionOk="0">
                  <a:moveTo>
                    <a:pt x="0" y="0"/>
                  </a:moveTo>
                  <a:lnTo>
                    <a:pt x="2802627" y="0"/>
                  </a:lnTo>
                  <a:lnTo>
                    <a:pt x="2802627" y="2819738"/>
                  </a:lnTo>
                  <a:lnTo>
                    <a:pt x="0" y="28197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1249" b="-2299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9" name="Google Shape;119;p19"/>
          <p:cNvSpPr/>
          <p:nvPr/>
        </p:nvSpPr>
        <p:spPr>
          <a:xfrm rot="10800000">
            <a:off x="8098385" y="4095028"/>
            <a:ext cx="1045615" cy="1056072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2091231" y="2091231"/>
                </a:moveTo>
                <a:lnTo>
                  <a:pt x="0" y="2091231"/>
                </a:lnTo>
                <a:lnTo>
                  <a:pt x="0" y="0"/>
                </a:lnTo>
                <a:lnTo>
                  <a:pt x="2091231" y="0"/>
                </a:lnTo>
                <a:lnTo>
                  <a:pt x="2091231" y="2091231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0" name="Google Shape;120;p19"/>
          <p:cNvSpPr/>
          <p:nvPr/>
        </p:nvSpPr>
        <p:spPr>
          <a:xfrm rot="5400000">
            <a:off x="6124298" y="3126484"/>
            <a:ext cx="778434" cy="917532"/>
          </a:xfrm>
          <a:custGeom>
            <a:avLst/>
            <a:gdLst/>
            <a:ahLst/>
            <a:cxnLst/>
            <a:rect l="l" t="t" r="r" b="b"/>
            <a:pathLst>
              <a:path w="1541454" h="1835064" extrusionOk="0">
                <a:moveTo>
                  <a:pt x="0" y="0"/>
                </a:moveTo>
                <a:lnTo>
                  <a:pt x="1541454" y="0"/>
                </a:lnTo>
                <a:lnTo>
                  <a:pt x="1541454" y="1835064"/>
                </a:lnTo>
                <a:lnTo>
                  <a:pt x="0" y="1835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21" name="Google Shape;121;p19"/>
          <p:cNvGrpSpPr/>
          <p:nvPr/>
        </p:nvGrpSpPr>
        <p:grpSpPr>
          <a:xfrm>
            <a:off x="8084605" y="1972451"/>
            <a:ext cx="1057670" cy="1059278"/>
            <a:chOff x="0" y="0"/>
            <a:chExt cx="2816698" cy="2788308"/>
          </a:xfrm>
        </p:grpSpPr>
        <p:grpSp>
          <p:nvGrpSpPr>
            <p:cNvPr id="122" name="Google Shape;122;p19"/>
            <p:cNvGrpSpPr/>
            <p:nvPr/>
          </p:nvGrpSpPr>
          <p:grpSpPr>
            <a:xfrm>
              <a:off x="0" y="0"/>
              <a:ext cx="2816698" cy="2788307"/>
              <a:chOff x="0" y="0"/>
              <a:chExt cx="792900" cy="784908"/>
            </a:xfrm>
          </p:grpSpPr>
          <p:sp>
            <p:nvSpPr>
              <p:cNvPr id="123" name="Google Shape;123;p19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Google Shape;124;p19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975" tIns="68975" rIns="68975" bIns="689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5" name="Google Shape;125;p19"/>
            <p:cNvSpPr/>
            <p:nvPr/>
          </p:nvSpPr>
          <p:spPr>
            <a:xfrm>
              <a:off x="0" y="73334"/>
              <a:ext cx="2816359" cy="2714974"/>
            </a:xfrm>
            <a:custGeom>
              <a:avLst/>
              <a:gdLst/>
              <a:ahLst/>
              <a:cxnLst/>
              <a:rect l="l" t="t" r="r" b="b"/>
              <a:pathLst>
                <a:path w="2816359" h="2714974" extrusionOk="0">
                  <a:moveTo>
                    <a:pt x="0" y="0"/>
                  </a:moveTo>
                  <a:lnTo>
                    <a:pt x="2816359" y="0"/>
                  </a:lnTo>
                  <a:lnTo>
                    <a:pt x="2816359" y="2714974"/>
                  </a:lnTo>
                  <a:lnTo>
                    <a:pt x="0" y="271497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5449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6" name="Google Shape;126;p19"/>
          <p:cNvSpPr/>
          <p:nvPr/>
        </p:nvSpPr>
        <p:spPr>
          <a:xfrm>
            <a:off x="8097970" y="912633"/>
            <a:ext cx="1046433" cy="1058460"/>
          </a:xfrm>
          <a:custGeom>
            <a:avLst/>
            <a:gdLst/>
            <a:ahLst/>
            <a:cxnLst/>
            <a:rect l="l" t="t" r="r" b="b"/>
            <a:pathLst>
              <a:path w="1603728" h="1603728" extrusionOk="0">
                <a:moveTo>
                  <a:pt x="0" y="0"/>
                </a:moveTo>
                <a:lnTo>
                  <a:pt x="1603728" y="0"/>
                </a:lnTo>
                <a:lnTo>
                  <a:pt x="1603728" y="1603728"/>
                </a:lnTo>
                <a:lnTo>
                  <a:pt x="0" y="1603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7" name="Google Shape;127;p19"/>
          <p:cNvSpPr/>
          <p:nvPr/>
        </p:nvSpPr>
        <p:spPr>
          <a:xfrm>
            <a:off x="141129" y="114650"/>
            <a:ext cx="859163" cy="1085741"/>
          </a:xfrm>
          <a:custGeom>
            <a:avLst/>
            <a:gdLst/>
            <a:ahLst/>
            <a:cxnLst/>
            <a:rect l="l" t="t" r="r" b="b"/>
            <a:pathLst>
              <a:path w="1718326" h="2149982" extrusionOk="0">
                <a:moveTo>
                  <a:pt x="0" y="0"/>
                </a:moveTo>
                <a:lnTo>
                  <a:pt x="1718326" y="0"/>
                </a:lnTo>
                <a:lnTo>
                  <a:pt x="1718326" y="2149982"/>
                </a:lnTo>
                <a:lnTo>
                  <a:pt x="0" y="2149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8" name="Google Shape;128;p19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  <p:sp>
        <p:nvSpPr>
          <p:cNvPr id="129" name="Google Shape;129;p19"/>
          <p:cNvSpPr txBox="1">
            <a:spLocks noGrp="1"/>
          </p:cNvSpPr>
          <p:nvPr>
            <p:ph type="title"/>
          </p:nvPr>
        </p:nvSpPr>
        <p:spPr>
          <a:xfrm>
            <a:off x="594475" y="1471900"/>
            <a:ext cx="6348300" cy="12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subTitle" idx="1"/>
          </p:nvPr>
        </p:nvSpPr>
        <p:spPr>
          <a:xfrm>
            <a:off x="670675" y="2620325"/>
            <a:ext cx="5212500" cy="57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A2A98"/>
              </a:buClr>
              <a:buSzPts val="2500"/>
              <a:buFont typeface="Barlow"/>
              <a:buNone/>
              <a:defRPr sz="2500" b="1">
                <a:solidFill>
                  <a:srgbClr val="5A2A98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subTitle" idx="2"/>
          </p:nvPr>
        </p:nvSpPr>
        <p:spPr>
          <a:xfrm>
            <a:off x="6025450" y="4075600"/>
            <a:ext cx="917400" cy="105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Barlow"/>
              <a:buNone/>
              <a:defRPr sz="1300"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Left): Midnight">
  <p:cSld name="Blank, Header Only_1_2">
    <p:bg>
      <p:bgPr>
        <a:solidFill>
          <a:srgbClr val="E9ECF5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0"/>
          <p:cNvPicPr preferRelativeResize="0"/>
          <p:nvPr/>
        </p:nvPicPr>
        <p:blipFill rotWithShape="1">
          <a:blip r:embed="rId2">
            <a:alphaModFix/>
          </a:blip>
          <a:srcRect l="37556" t="1127" r="11360" b="-9"/>
          <a:stretch/>
        </p:blipFill>
        <p:spPr>
          <a:xfrm rot="10800000">
            <a:off x="225469" y="-75"/>
            <a:ext cx="3769500" cy="48708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  <p:sp>
        <p:nvSpPr>
          <p:cNvPr id="134" name="Google Shape;134;p20"/>
          <p:cNvSpPr txBox="1">
            <a:spLocks noGrp="1"/>
          </p:cNvSpPr>
          <p:nvPr>
            <p:ph type="body" idx="1"/>
          </p:nvPr>
        </p:nvSpPr>
        <p:spPr>
          <a:xfrm>
            <a:off x="4425131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4425131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Font typeface="Barlow Medium"/>
              <a:buNone/>
              <a:defRPr sz="2100" b="0" i="0" u="none" strike="noStrike" cap="none"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20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37" name="Google Shape;13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1225" y="3430894"/>
            <a:ext cx="1578657" cy="13646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ing slide">
  <p:cSld name="CUSTOM_53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/>
        </p:nvSpPr>
        <p:spPr>
          <a:xfrm>
            <a:off x="514350" y="900113"/>
            <a:ext cx="48936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Thanks</a:t>
            </a:r>
            <a:endParaRPr sz="70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 FOR YOUR ATTENTION</a:t>
            </a:r>
            <a:endParaRPr sz="700"/>
          </a:p>
        </p:txBody>
      </p:sp>
      <p:grpSp>
        <p:nvGrpSpPr>
          <p:cNvPr id="140" name="Google Shape;140;p21"/>
          <p:cNvGrpSpPr/>
          <p:nvPr/>
        </p:nvGrpSpPr>
        <p:grpSpPr>
          <a:xfrm>
            <a:off x="6966288" y="2963875"/>
            <a:ext cx="1114032" cy="1113157"/>
            <a:chOff x="0" y="0"/>
            <a:chExt cx="800483" cy="784908"/>
          </a:xfrm>
        </p:grpSpPr>
        <p:sp>
          <p:nvSpPr>
            <p:cNvPr id="141" name="Google Shape;141;p21"/>
            <p:cNvSpPr/>
            <p:nvPr/>
          </p:nvSpPr>
          <p:spPr>
            <a:xfrm>
              <a:off x="0" y="0"/>
              <a:ext cx="800483" cy="784908"/>
            </a:xfrm>
            <a:custGeom>
              <a:avLst/>
              <a:gdLst/>
              <a:ahLst/>
              <a:cxnLst/>
              <a:rect l="l" t="t" r="r" b="b"/>
              <a:pathLst>
                <a:path w="800483" h="784908" extrusionOk="0">
                  <a:moveTo>
                    <a:pt x="0" y="0"/>
                  </a:moveTo>
                  <a:lnTo>
                    <a:pt x="800483" y="0"/>
                  </a:lnTo>
                  <a:lnTo>
                    <a:pt x="800483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Google Shape;142;p21"/>
            <p:cNvSpPr txBox="1"/>
            <p:nvPr/>
          </p:nvSpPr>
          <p:spPr>
            <a:xfrm>
              <a:off x="0" y="0"/>
              <a:ext cx="8004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21"/>
          <p:cNvSpPr/>
          <p:nvPr/>
        </p:nvSpPr>
        <p:spPr>
          <a:xfrm rot="-5400000" flipH="1">
            <a:off x="4749947" y="4065866"/>
            <a:ext cx="1091162" cy="1113431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0" y="0"/>
                </a:moveTo>
                <a:lnTo>
                  <a:pt x="0" y="2226861"/>
                </a:lnTo>
                <a:lnTo>
                  <a:pt x="2226862" y="2226861"/>
                </a:lnTo>
                <a:lnTo>
                  <a:pt x="2226862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4" name="Google Shape;144;p21"/>
          <p:cNvSpPr/>
          <p:nvPr/>
        </p:nvSpPr>
        <p:spPr>
          <a:xfrm rot="-5400000" flipH="1">
            <a:off x="6966289" y="1848899"/>
            <a:ext cx="1113431" cy="1113431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0" y="2226861"/>
                </a:moveTo>
                <a:lnTo>
                  <a:pt x="2226862" y="2226861"/>
                </a:lnTo>
                <a:lnTo>
                  <a:pt x="2226862" y="0"/>
                </a:lnTo>
                <a:lnTo>
                  <a:pt x="0" y="0"/>
                </a:lnTo>
                <a:lnTo>
                  <a:pt x="0" y="222686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5" name="Google Shape;145;p21"/>
          <p:cNvSpPr/>
          <p:nvPr/>
        </p:nvSpPr>
        <p:spPr>
          <a:xfrm>
            <a:off x="8146393" y="3044746"/>
            <a:ext cx="974963" cy="911147"/>
          </a:xfrm>
          <a:custGeom>
            <a:avLst/>
            <a:gdLst/>
            <a:ahLst/>
            <a:cxnLst/>
            <a:rect l="l" t="t" r="r" b="b"/>
            <a:pathLst>
              <a:path w="1949925" h="1822294" extrusionOk="0">
                <a:moveTo>
                  <a:pt x="0" y="0"/>
                </a:moveTo>
                <a:lnTo>
                  <a:pt x="1949925" y="0"/>
                </a:lnTo>
                <a:lnTo>
                  <a:pt x="1949925" y="1822294"/>
                </a:lnTo>
                <a:lnTo>
                  <a:pt x="0" y="1822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6" name="Google Shape;146;p21"/>
          <p:cNvSpPr/>
          <p:nvPr/>
        </p:nvSpPr>
        <p:spPr>
          <a:xfrm rot="10800000">
            <a:off x="8080332" y="4075153"/>
            <a:ext cx="1113431" cy="1057759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2226862" y="2226862"/>
                </a:moveTo>
                <a:lnTo>
                  <a:pt x="0" y="2226862"/>
                </a:lnTo>
                <a:lnTo>
                  <a:pt x="0" y="0"/>
                </a:lnTo>
                <a:lnTo>
                  <a:pt x="2226862" y="0"/>
                </a:lnTo>
                <a:lnTo>
                  <a:pt x="2226862" y="222686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47" name="Google Shape;147;p21"/>
          <p:cNvGrpSpPr/>
          <p:nvPr/>
        </p:nvGrpSpPr>
        <p:grpSpPr>
          <a:xfrm>
            <a:off x="5852241" y="2963872"/>
            <a:ext cx="1114280" cy="1113157"/>
            <a:chOff x="0" y="0"/>
            <a:chExt cx="785700" cy="784908"/>
          </a:xfrm>
        </p:grpSpPr>
        <p:sp>
          <p:nvSpPr>
            <p:cNvPr id="148" name="Google Shape;148;p21"/>
            <p:cNvSpPr/>
            <p:nvPr/>
          </p:nvSpPr>
          <p:spPr>
            <a:xfrm>
              <a:off x="0" y="0"/>
              <a:ext cx="785560" cy="784908"/>
            </a:xfrm>
            <a:custGeom>
              <a:avLst/>
              <a:gdLst/>
              <a:ahLst/>
              <a:cxnLst/>
              <a:rect l="l" t="t" r="r" b="b"/>
              <a:pathLst>
                <a:path w="785560" h="784908" extrusionOk="0">
                  <a:moveTo>
                    <a:pt x="0" y="0"/>
                  </a:moveTo>
                  <a:lnTo>
                    <a:pt x="785560" y="0"/>
                  </a:lnTo>
                  <a:lnTo>
                    <a:pt x="785560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Google Shape;149;p21"/>
            <p:cNvSpPr txBox="1"/>
            <p:nvPr/>
          </p:nvSpPr>
          <p:spPr>
            <a:xfrm>
              <a:off x="0" y="0"/>
              <a:ext cx="7857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21"/>
          <p:cNvGrpSpPr/>
          <p:nvPr/>
        </p:nvGrpSpPr>
        <p:grpSpPr>
          <a:xfrm>
            <a:off x="6965050" y="4077300"/>
            <a:ext cx="1111727" cy="1044477"/>
            <a:chOff x="0" y="0"/>
            <a:chExt cx="783900" cy="784908"/>
          </a:xfrm>
        </p:grpSpPr>
        <p:sp>
          <p:nvSpPr>
            <p:cNvPr id="151" name="Google Shape;151;p21"/>
            <p:cNvSpPr/>
            <p:nvPr/>
          </p:nvSpPr>
          <p:spPr>
            <a:xfrm>
              <a:off x="0" y="0"/>
              <a:ext cx="783754" cy="784908"/>
            </a:xfrm>
            <a:custGeom>
              <a:avLst/>
              <a:gdLst/>
              <a:ahLst/>
              <a:cxnLst/>
              <a:rect l="l" t="t" r="r" b="b"/>
              <a:pathLst>
                <a:path w="783754" h="784908" extrusionOk="0">
                  <a:moveTo>
                    <a:pt x="0" y="0"/>
                  </a:moveTo>
                  <a:lnTo>
                    <a:pt x="783754" y="0"/>
                  </a:lnTo>
                  <a:lnTo>
                    <a:pt x="783754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Google Shape;152;p21"/>
            <p:cNvSpPr txBox="1"/>
            <p:nvPr/>
          </p:nvSpPr>
          <p:spPr>
            <a:xfrm>
              <a:off x="0" y="0"/>
              <a:ext cx="7839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1"/>
          <p:cNvSpPr/>
          <p:nvPr/>
        </p:nvSpPr>
        <p:spPr>
          <a:xfrm rot="-5400000">
            <a:off x="7018401" y="4062166"/>
            <a:ext cx="1039795" cy="1084073"/>
          </a:xfrm>
          <a:custGeom>
            <a:avLst/>
            <a:gdLst/>
            <a:ahLst/>
            <a:cxnLst/>
            <a:rect l="l" t="t" r="r" b="b"/>
            <a:pathLst>
              <a:path w="2132913" h="2168146" extrusionOk="0">
                <a:moveTo>
                  <a:pt x="0" y="0"/>
                </a:moveTo>
                <a:lnTo>
                  <a:pt x="2132914" y="0"/>
                </a:lnTo>
                <a:lnTo>
                  <a:pt x="2132914" y="2168146"/>
                </a:lnTo>
                <a:lnTo>
                  <a:pt x="0" y="2168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4" name="Google Shape;154;p21"/>
          <p:cNvSpPr/>
          <p:nvPr/>
        </p:nvSpPr>
        <p:spPr>
          <a:xfrm rot="5400000">
            <a:off x="5998600" y="3057015"/>
            <a:ext cx="820714" cy="977040"/>
          </a:xfrm>
          <a:custGeom>
            <a:avLst/>
            <a:gdLst/>
            <a:ahLst/>
            <a:cxnLst/>
            <a:rect l="l" t="t" r="r" b="b"/>
            <a:pathLst>
              <a:path w="1641428" h="1954081" extrusionOk="0">
                <a:moveTo>
                  <a:pt x="0" y="0"/>
                </a:moveTo>
                <a:lnTo>
                  <a:pt x="1641428" y="0"/>
                </a:lnTo>
                <a:lnTo>
                  <a:pt x="1641428" y="1954081"/>
                </a:lnTo>
                <a:lnTo>
                  <a:pt x="0" y="19540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5" name="Google Shape;155;p21"/>
          <p:cNvSpPr/>
          <p:nvPr/>
        </p:nvSpPr>
        <p:spPr>
          <a:xfrm>
            <a:off x="5898545" y="4105046"/>
            <a:ext cx="1021440" cy="1021440"/>
          </a:xfrm>
          <a:custGeom>
            <a:avLst/>
            <a:gdLst/>
            <a:ahLst/>
            <a:cxnLst/>
            <a:rect l="l" t="t" r="r" b="b"/>
            <a:pathLst>
              <a:path w="2042880" h="2042880" extrusionOk="0">
                <a:moveTo>
                  <a:pt x="0" y="0"/>
                </a:moveTo>
                <a:lnTo>
                  <a:pt x="2042880" y="0"/>
                </a:lnTo>
                <a:lnTo>
                  <a:pt x="2042880" y="2042880"/>
                </a:lnTo>
                <a:lnTo>
                  <a:pt x="0" y="2042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6" name="Google Shape;156;p21"/>
          <p:cNvSpPr/>
          <p:nvPr/>
        </p:nvSpPr>
        <p:spPr>
          <a:xfrm>
            <a:off x="145521" y="4633865"/>
            <a:ext cx="2291810" cy="426532"/>
          </a:xfrm>
          <a:custGeom>
            <a:avLst/>
            <a:gdLst/>
            <a:ahLst/>
            <a:cxnLst/>
            <a:rect l="l" t="t" r="r" b="b"/>
            <a:pathLst>
              <a:path w="4583621" h="853063" extrusionOk="0">
                <a:moveTo>
                  <a:pt x="0" y="0"/>
                </a:moveTo>
                <a:lnTo>
                  <a:pt x="4583621" y="0"/>
                </a:lnTo>
                <a:lnTo>
                  <a:pt x="4583621" y="853063"/>
                </a:lnTo>
                <a:lnTo>
                  <a:pt x="0" y="8530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7" name="Google Shape;157;p21"/>
          <p:cNvSpPr txBox="1"/>
          <p:nvPr/>
        </p:nvSpPr>
        <p:spPr>
          <a:xfrm>
            <a:off x="8280382" y="57836"/>
            <a:ext cx="2406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©Watermark 2024</a:t>
            </a:r>
            <a:endParaRPr sz="700"/>
          </a:p>
        </p:txBody>
      </p:sp>
      <p:sp>
        <p:nvSpPr>
          <p:cNvPr id="158" name="Google Shape;158;p21"/>
          <p:cNvSpPr/>
          <p:nvPr/>
        </p:nvSpPr>
        <p:spPr>
          <a:xfrm>
            <a:off x="8119674" y="806326"/>
            <a:ext cx="1046433" cy="1046433"/>
          </a:xfrm>
          <a:custGeom>
            <a:avLst/>
            <a:gdLst/>
            <a:ahLst/>
            <a:cxnLst/>
            <a:rect l="l" t="t" r="r" b="b"/>
            <a:pathLst>
              <a:path w="1603728" h="1603728" extrusionOk="0">
                <a:moveTo>
                  <a:pt x="0" y="0"/>
                </a:moveTo>
                <a:lnTo>
                  <a:pt x="1603728" y="0"/>
                </a:lnTo>
                <a:lnTo>
                  <a:pt x="1603728" y="1603728"/>
                </a:lnTo>
                <a:lnTo>
                  <a:pt x="0" y="1603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59" name="Google Shape;159;p21"/>
          <p:cNvGrpSpPr/>
          <p:nvPr/>
        </p:nvGrpSpPr>
        <p:grpSpPr>
          <a:xfrm>
            <a:off x="8073638" y="1848100"/>
            <a:ext cx="1111495" cy="1115462"/>
            <a:chOff x="0" y="0"/>
            <a:chExt cx="3004853" cy="2974566"/>
          </a:xfrm>
        </p:grpSpPr>
        <p:grpSp>
          <p:nvGrpSpPr>
            <p:cNvPr id="160" name="Google Shape;160;p21"/>
            <p:cNvGrpSpPr/>
            <p:nvPr/>
          </p:nvGrpSpPr>
          <p:grpSpPr>
            <a:xfrm>
              <a:off x="0" y="0"/>
              <a:ext cx="3004853" cy="2974566"/>
              <a:chOff x="0" y="0"/>
              <a:chExt cx="792900" cy="784908"/>
            </a:xfrm>
          </p:grpSpPr>
          <p:sp>
            <p:nvSpPr>
              <p:cNvPr id="161" name="Google Shape;161;p21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Google Shape;162;p21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3" name="Google Shape;163;p21"/>
            <p:cNvSpPr/>
            <p:nvPr/>
          </p:nvSpPr>
          <p:spPr>
            <a:xfrm>
              <a:off x="0" y="78232"/>
              <a:ext cx="3004456" cy="2896299"/>
            </a:xfrm>
            <a:custGeom>
              <a:avLst/>
              <a:gdLst/>
              <a:ahLst/>
              <a:cxnLst/>
              <a:rect l="l" t="t" r="r" b="b"/>
              <a:pathLst>
                <a:path w="3004456" h="2896299" extrusionOk="0">
                  <a:moveTo>
                    <a:pt x="0" y="0"/>
                  </a:moveTo>
                  <a:lnTo>
                    <a:pt x="3004456" y="0"/>
                  </a:lnTo>
                  <a:lnTo>
                    <a:pt x="3004456" y="2896299"/>
                  </a:lnTo>
                  <a:lnTo>
                    <a:pt x="0" y="289629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-5449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" name="Google Shape;164;p21"/>
          <p:cNvSpPr txBox="1"/>
          <p:nvPr/>
        </p:nvSpPr>
        <p:spPr>
          <a:xfrm>
            <a:off x="2451600" y="4700888"/>
            <a:ext cx="2286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1">
  <p:cSld name="BLANK_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Software Image Feature 1 1">
  <p:cSld name="CUSTOM_8_1_1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/>
          <p:nvPr/>
        </p:nvSpPr>
        <p:spPr>
          <a:xfrm>
            <a:off x="4937344" y="2177438"/>
            <a:ext cx="4313100" cy="190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Place software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screenshot or photo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23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612750" y="1894050"/>
            <a:ext cx="36987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71" name="Google Shape;171;p23"/>
          <p:cNvSpPr txBox="1">
            <a:spLocks noGrp="1"/>
          </p:cNvSpPr>
          <p:nvPr>
            <p:ph type="title"/>
          </p:nvPr>
        </p:nvSpPr>
        <p:spPr>
          <a:xfrm>
            <a:off x="612750" y="1120725"/>
            <a:ext cx="37164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72" name="Google Shape;172;p23"/>
          <p:cNvSpPr txBox="1">
            <a:spLocks noGrp="1"/>
          </p:cNvSpPr>
          <p:nvPr>
            <p:ph type="title" idx="2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23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Watermark 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P&amp;SS EIS">
  <p:cSld name="CUSTOM_24"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24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176" name="Google Shape;176;p24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177" name="Google Shape;177;p24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" name="Google Shape;178;p24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179" name="Google Shape;179;p24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184" name="Google Shape;184;p24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5" name="Google Shape;185;p2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6" name="Google Shape;186;p24"/>
          <p:cNvSpPr txBox="1"/>
          <p:nvPr/>
        </p:nvSpPr>
        <p:spPr>
          <a:xfrm>
            <a:off x="29850" y="4797275"/>
            <a:ext cx="2286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 (Add Photo Background)">
  <p:cSld name="CUSTOM_7">
    <p:bg>
      <p:bgPr>
        <a:solidFill>
          <a:schemeClr val="dk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E9ECF5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>
            <a:spLocks noGrp="1"/>
          </p:cNvSpPr>
          <p:nvPr>
            <p:ph type="sldNum" idx="12"/>
          </p:nvPr>
        </p:nvSpPr>
        <p:spPr>
          <a:xfrm>
            <a:off x="8595308" y="46898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93" name="Google Shape;193;p27"/>
          <p:cNvGrpSpPr/>
          <p:nvPr/>
        </p:nvGrpSpPr>
        <p:grpSpPr>
          <a:xfrm>
            <a:off x="5989376" y="4075642"/>
            <a:ext cx="1051505" cy="1059212"/>
            <a:chOff x="0" y="0"/>
            <a:chExt cx="788471" cy="785125"/>
          </a:xfrm>
        </p:grpSpPr>
        <p:sp>
          <p:nvSpPr>
            <p:cNvPr id="194" name="Google Shape;194;p27"/>
            <p:cNvSpPr/>
            <p:nvPr/>
          </p:nvSpPr>
          <p:spPr>
            <a:xfrm>
              <a:off x="0" y="0"/>
              <a:ext cx="788471" cy="785125"/>
            </a:xfrm>
            <a:custGeom>
              <a:avLst/>
              <a:gdLst/>
              <a:ahLst/>
              <a:cxnLst/>
              <a:rect l="l" t="t" r="r" b="b"/>
              <a:pathLst>
                <a:path w="788471" h="785125" extrusionOk="0">
                  <a:moveTo>
                    <a:pt x="0" y="0"/>
                  </a:moveTo>
                  <a:lnTo>
                    <a:pt x="788471" y="0"/>
                  </a:lnTo>
                  <a:lnTo>
                    <a:pt x="788471" y="785125"/>
                  </a:lnTo>
                  <a:lnTo>
                    <a:pt x="0" y="785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95" name="Google Shape;195;p27"/>
            <p:cNvSpPr txBox="1"/>
            <p:nvPr/>
          </p:nvSpPr>
          <p:spPr>
            <a:xfrm>
              <a:off x="0" y="0"/>
              <a:ext cx="7884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6" name="Google Shape;196;p27"/>
          <p:cNvGrpSpPr/>
          <p:nvPr/>
        </p:nvGrpSpPr>
        <p:grpSpPr>
          <a:xfrm>
            <a:off x="7036990" y="3033077"/>
            <a:ext cx="1067524" cy="1058919"/>
            <a:chOff x="0" y="0"/>
            <a:chExt cx="800483" cy="784908"/>
          </a:xfrm>
        </p:grpSpPr>
        <p:sp>
          <p:nvSpPr>
            <p:cNvPr id="197" name="Google Shape;197;p27"/>
            <p:cNvSpPr/>
            <p:nvPr/>
          </p:nvSpPr>
          <p:spPr>
            <a:xfrm>
              <a:off x="0" y="0"/>
              <a:ext cx="800483" cy="784908"/>
            </a:xfrm>
            <a:custGeom>
              <a:avLst/>
              <a:gdLst/>
              <a:ahLst/>
              <a:cxnLst/>
              <a:rect l="l" t="t" r="r" b="b"/>
              <a:pathLst>
                <a:path w="800483" h="784908" extrusionOk="0">
                  <a:moveTo>
                    <a:pt x="0" y="0"/>
                  </a:moveTo>
                  <a:lnTo>
                    <a:pt x="800483" y="0"/>
                  </a:lnTo>
                  <a:lnTo>
                    <a:pt x="800483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</p:sp>
        <p:sp>
          <p:nvSpPr>
            <p:cNvPr id="198" name="Google Shape;198;p27"/>
            <p:cNvSpPr txBox="1"/>
            <p:nvPr/>
          </p:nvSpPr>
          <p:spPr>
            <a:xfrm>
              <a:off x="0" y="0"/>
              <a:ext cx="8004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27"/>
          <p:cNvSpPr/>
          <p:nvPr/>
        </p:nvSpPr>
        <p:spPr>
          <a:xfrm rot="-5400000" flipH="1">
            <a:off x="4937115" y="4097170"/>
            <a:ext cx="1056072" cy="1045615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0" y="0"/>
                </a:moveTo>
                <a:lnTo>
                  <a:pt x="0" y="2091231"/>
                </a:lnTo>
                <a:lnTo>
                  <a:pt x="2091231" y="2091231"/>
                </a:lnTo>
                <a:lnTo>
                  <a:pt x="2091231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0" name="Google Shape;200;p27"/>
          <p:cNvSpPr/>
          <p:nvPr/>
        </p:nvSpPr>
        <p:spPr>
          <a:xfrm rot="-5400000" flipH="1">
            <a:off x="7031762" y="1977679"/>
            <a:ext cx="1056072" cy="1045615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0" y="2091231"/>
                </a:moveTo>
                <a:lnTo>
                  <a:pt x="2091231" y="2091231"/>
                </a:lnTo>
                <a:lnTo>
                  <a:pt x="2091231" y="0"/>
                </a:lnTo>
                <a:lnTo>
                  <a:pt x="0" y="0"/>
                </a:lnTo>
                <a:lnTo>
                  <a:pt x="0" y="209123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01" name="Google Shape;201;p27"/>
          <p:cNvGrpSpPr/>
          <p:nvPr/>
        </p:nvGrpSpPr>
        <p:grpSpPr>
          <a:xfrm>
            <a:off x="8096966" y="3033077"/>
            <a:ext cx="1045370" cy="1058980"/>
            <a:chOff x="0" y="0"/>
            <a:chExt cx="2783942" cy="2787522"/>
          </a:xfrm>
        </p:grpSpPr>
        <p:grpSp>
          <p:nvGrpSpPr>
            <p:cNvPr id="202" name="Google Shape;202;p27"/>
            <p:cNvGrpSpPr/>
            <p:nvPr/>
          </p:nvGrpSpPr>
          <p:grpSpPr>
            <a:xfrm>
              <a:off x="0" y="0"/>
              <a:ext cx="2783942" cy="2787522"/>
              <a:chOff x="0" y="0"/>
              <a:chExt cx="783900" cy="784908"/>
            </a:xfrm>
          </p:grpSpPr>
          <p:sp>
            <p:nvSpPr>
              <p:cNvPr id="203" name="Google Shape;203;p27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</p:sp>
          <p:sp>
            <p:nvSpPr>
              <p:cNvPr id="204" name="Google Shape;204;p27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5" name="Google Shape;205;p27"/>
            <p:cNvSpPr/>
            <p:nvPr/>
          </p:nvSpPr>
          <p:spPr>
            <a:xfrm>
              <a:off x="168512" y="202527"/>
              <a:ext cx="2441549" cy="2281738"/>
            </a:xfrm>
            <a:custGeom>
              <a:avLst/>
              <a:gdLst/>
              <a:ahLst/>
              <a:cxnLst/>
              <a:rect l="l" t="t" r="r" b="b"/>
              <a:pathLst>
                <a:path w="2441549" h="2281738" extrusionOk="0">
                  <a:moveTo>
                    <a:pt x="0" y="0"/>
                  </a:moveTo>
                  <a:lnTo>
                    <a:pt x="2441549" y="0"/>
                  </a:lnTo>
                  <a:lnTo>
                    <a:pt x="2441549" y="2281739"/>
                  </a:lnTo>
                  <a:lnTo>
                    <a:pt x="0" y="228173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206" name="Google Shape;206;p27"/>
          <p:cNvGrpSpPr/>
          <p:nvPr/>
        </p:nvGrpSpPr>
        <p:grpSpPr>
          <a:xfrm>
            <a:off x="5989376" y="3033077"/>
            <a:ext cx="1047810" cy="1058919"/>
            <a:chOff x="0" y="0"/>
            <a:chExt cx="785700" cy="784908"/>
          </a:xfrm>
        </p:grpSpPr>
        <p:sp>
          <p:nvSpPr>
            <p:cNvPr id="207" name="Google Shape;207;p27"/>
            <p:cNvSpPr/>
            <p:nvPr/>
          </p:nvSpPr>
          <p:spPr>
            <a:xfrm>
              <a:off x="0" y="0"/>
              <a:ext cx="785560" cy="784908"/>
            </a:xfrm>
            <a:custGeom>
              <a:avLst/>
              <a:gdLst/>
              <a:ahLst/>
              <a:cxnLst/>
              <a:rect l="l" t="t" r="r" b="b"/>
              <a:pathLst>
                <a:path w="785560" h="784908" extrusionOk="0">
                  <a:moveTo>
                    <a:pt x="0" y="0"/>
                  </a:moveTo>
                  <a:lnTo>
                    <a:pt x="785560" y="0"/>
                  </a:lnTo>
                  <a:lnTo>
                    <a:pt x="785560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</p:sp>
        <p:sp>
          <p:nvSpPr>
            <p:cNvPr id="208" name="Google Shape;208;p27"/>
            <p:cNvSpPr txBox="1"/>
            <p:nvPr/>
          </p:nvSpPr>
          <p:spPr>
            <a:xfrm>
              <a:off x="0" y="0"/>
              <a:ext cx="7857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9" name="Google Shape;209;p27"/>
          <p:cNvGrpSpPr/>
          <p:nvPr/>
        </p:nvGrpSpPr>
        <p:grpSpPr>
          <a:xfrm>
            <a:off x="7040873" y="4091942"/>
            <a:ext cx="1083178" cy="1078204"/>
            <a:chOff x="0" y="0"/>
            <a:chExt cx="2884629" cy="2838125"/>
          </a:xfrm>
        </p:grpSpPr>
        <p:grpSp>
          <p:nvGrpSpPr>
            <p:cNvPr id="210" name="Google Shape;210;p27"/>
            <p:cNvGrpSpPr/>
            <p:nvPr/>
          </p:nvGrpSpPr>
          <p:grpSpPr>
            <a:xfrm>
              <a:off x="0" y="2394"/>
              <a:ext cx="2884629" cy="2835731"/>
              <a:chOff x="0" y="0"/>
              <a:chExt cx="786431" cy="773100"/>
            </a:xfrm>
          </p:grpSpPr>
          <p:sp>
            <p:nvSpPr>
              <p:cNvPr id="211" name="Google Shape;211;p27"/>
              <p:cNvSpPr/>
              <p:nvPr/>
            </p:nvSpPr>
            <p:spPr>
              <a:xfrm>
                <a:off x="0" y="0"/>
                <a:ext cx="786431" cy="772999"/>
              </a:xfrm>
              <a:custGeom>
                <a:avLst/>
                <a:gdLst/>
                <a:ahLst/>
                <a:cxnLst/>
                <a:rect l="l" t="t" r="r" b="b"/>
                <a:pathLst>
                  <a:path w="786431" h="772999" extrusionOk="0">
                    <a:moveTo>
                      <a:pt x="0" y="0"/>
                    </a:moveTo>
                    <a:lnTo>
                      <a:pt x="786431" y="0"/>
                    </a:lnTo>
                    <a:lnTo>
                      <a:pt x="786431" y="772999"/>
                    </a:lnTo>
                    <a:lnTo>
                      <a:pt x="0" y="772999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</p:sp>
          <p:sp>
            <p:nvSpPr>
              <p:cNvPr id="212" name="Google Shape;212;p27"/>
              <p:cNvSpPr txBox="1"/>
              <p:nvPr/>
            </p:nvSpPr>
            <p:spPr>
              <a:xfrm>
                <a:off x="0" y="0"/>
                <a:ext cx="786300" cy="77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3" name="Google Shape;213;p27"/>
            <p:cNvSpPr/>
            <p:nvPr/>
          </p:nvSpPr>
          <p:spPr>
            <a:xfrm rot="-5400000">
              <a:off x="22427" y="-8556"/>
              <a:ext cx="2802626" cy="2819738"/>
            </a:xfrm>
            <a:custGeom>
              <a:avLst/>
              <a:gdLst/>
              <a:ahLst/>
              <a:cxnLst/>
              <a:rect l="l" t="t" r="r" b="b"/>
              <a:pathLst>
                <a:path w="2802626" h="2819738" extrusionOk="0">
                  <a:moveTo>
                    <a:pt x="0" y="0"/>
                  </a:moveTo>
                  <a:lnTo>
                    <a:pt x="2802627" y="0"/>
                  </a:lnTo>
                  <a:lnTo>
                    <a:pt x="2802627" y="2819738"/>
                  </a:lnTo>
                  <a:lnTo>
                    <a:pt x="0" y="28197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1249" b="-2299"/>
              </a:stretch>
            </a:blipFill>
            <a:ln>
              <a:noFill/>
            </a:ln>
          </p:spPr>
        </p:sp>
      </p:grpSp>
      <p:sp>
        <p:nvSpPr>
          <p:cNvPr id="214" name="Google Shape;214;p27"/>
          <p:cNvSpPr/>
          <p:nvPr/>
        </p:nvSpPr>
        <p:spPr>
          <a:xfrm rot="10800000">
            <a:off x="8098385" y="4095028"/>
            <a:ext cx="1045615" cy="1056072"/>
          </a:xfrm>
          <a:custGeom>
            <a:avLst/>
            <a:gdLst/>
            <a:ahLst/>
            <a:cxnLst/>
            <a:rect l="l" t="t" r="r" b="b"/>
            <a:pathLst>
              <a:path w="2091231" h="2091231" extrusionOk="0">
                <a:moveTo>
                  <a:pt x="2091231" y="2091231"/>
                </a:moveTo>
                <a:lnTo>
                  <a:pt x="0" y="2091231"/>
                </a:lnTo>
                <a:lnTo>
                  <a:pt x="0" y="0"/>
                </a:lnTo>
                <a:lnTo>
                  <a:pt x="2091231" y="0"/>
                </a:lnTo>
                <a:lnTo>
                  <a:pt x="2091231" y="2091231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5" name="Google Shape;215;p27"/>
          <p:cNvSpPr/>
          <p:nvPr/>
        </p:nvSpPr>
        <p:spPr>
          <a:xfrm rot="5400000">
            <a:off x="6124298" y="3126484"/>
            <a:ext cx="778434" cy="917532"/>
          </a:xfrm>
          <a:custGeom>
            <a:avLst/>
            <a:gdLst/>
            <a:ahLst/>
            <a:cxnLst/>
            <a:rect l="l" t="t" r="r" b="b"/>
            <a:pathLst>
              <a:path w="1541454" h="1835064" extrusionOk="0">
                <a:moveTo>
                  <a:pt x="0" y="0"/>
                </a:moveTo>
                <a:lnTo>
                  <a:pt x="1541454" y="0"/>
                </a:lnTo>
                <a:lnTo>
                  <a:pt x="1541454" y="1835064"/>
                </a:lnTo>
                <a:lnTo>
                  <a:pt x="0" y="1835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16" name="Google Shape;216;p27"/>
          <p:cNvGrpSpPr/>
          <p:nvPr/>
        </p:nvGrpSpPr>
        <p:grpSpPr>
          <a:xfrm>
            <a:off x="8084605" y="1972451"/>
            <a:ext cx="1057670" cy="1059278"/>
            <a:chOff x="0" y="0"/>
            <a:chExt cx="2816698" cy="2788308"/>
          </a:xfrm>
        </p:grpSpPr>
        <p:grpSp>
          <p:nvGrpSpPr>
            <p:cNvPr id="217" name="Google Shape;217;p27"/>
            <p:cNvGrpSpPr/>
            <p:nvPr/>
          </p:nvGrpSpPr>
          <p:grpSpPr>
            <a:xfrm>
              <a:off x="0" y="0"/>
              <a:ext cx="2816698" cy="2788307"/>
              <a:chOff x="0" y="0"/>
              <a:chExt cx="792900" cy="784908"/>
            </a:xfrm>
          </p:grpSpPr>
          <p:sp>
            <p:nvSpPr>
              <p:cNvPr id="218" name="Google Shape;218;p27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</p:sp>
          <p:sp>
            <p:nvSpPr>
              <p:cNvPr id="219" name="Google Shape;219;p27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975" tIns="68975" rIns="68975" bIns="689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0" name="Google Shape;220;p27"/>
            <p:cNvSpPr/>
            <p:nvPr/>
          </p:nvSpPr>
          <p:spPr>
            <a:xfrm>
              <a:off x="0" y="73334"/>
              <a:ext cx="2816359" cy="2714974"/>
            </a:xfrm>
            <a:custGeom>
              <a:avLst/>
              <a:gdLst/>
              <a:ahLst/>
              <a:cxnLst/>
              <a:rect l="l" t="t" r="r" b="b"/>
              <a:pathLst>
                <a:path w="2816359" h="2714974" extrusionOk="0">
                  <a:moveTo>
                    <a:pt x="0" y="0"/>
                  </a:moveTo>
                  <a:lnTo>
                    <a:pt x="2816359" y="0"/>
                  </a:lnTo>
                  <a:lnTo>
                    <a:pt x="2816359" y="2714974"/>
                  </a:lnTo>
                  <a:lnTo>
                    <a:pt x="0" y="271497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221" name="Google Shape;221;p27"/>
          <p:cNvSpPr/>
          <p:nvPr/>
        </p:nvSpPr>
        <p:spPr>
          <a:xfrm>
            <a:off x="8097970" y="912633"/>
            <a:ext cx="1046433" cy="1058460"/>
          </a:xfrm>
          <a:custGeom>
            <a:avLst/>
            <a:gdLst/>
            <a:ahLst/>
            <a:cxnLst/>
            <a:rect l="l" t="t" r="r" b="b"/>
            <a:pathLst>
              <a:path w="1603728" h="1603728" extrusionOk="0">
                <a:moveTo>
                  <a:pt x="0" y="0"/>
                </a:moveTo>
                <a:lnTo>
                  <a:pt x="1603728" y="0"/>
                </a:lnTo>
                <a:lnTo>
                  <a:pt x="1603728" y="1603728"/>
                </a:lnTo>
                <a:lnTo>
                  <a:pt x="0" y="1603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2" name="Google Shape;222;p27"/>
          <p:cNvSpPr/>
          <p:nvPr/>
        </p:nvSpPr>
        <p:spPr>
          <a:xfrm>
            <a:off x="141129" y="114650"/>
            <a:ext cx="859163" cy="1085741"/>
          </a:xfrm>
          <a:custGeom>
            <a:avLst/>
            <a:gdLst/>
            <a:ahLst/>
            <a:cxnLst/>
            <a:rect l="l" t="t" r="r" b="b"/>
            <a:pathLst>
              <a:path w="1718326" h="2149982" extrusionOk="0">
                <a:moveTo>
                  <a:pt x="0" y="0"/>
                </a:moveTo>
                <a:lnTo>
                  <a:pt x="1718326" y="0"/>
                </a:lnTo>
                <a:lnTo>
                  <a:pt x="1718326" y="2149982"/>
                </a:lnTo>
                <a:lnTo>
                  <a:pt x="0" y="2149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3" name="Google Shape;223;p27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224" name="Google Shape;224;p27"/>
          <p:cNvSpPr txBox="1">
            <a:spLocks noGrp="1"/>
          </p:cNvSpPr>
          <p:nvPr>
            <p:ph type="title"/>
          </p:nvPr>
        </p:nvSpPr>
        <p:spPr>
          <a:xfrm>
            <a:off x="594475" y="1471900"/>
            <a:ext cx="6348300" cy="128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7"/>
          <p:cNvSpPr txBox="1">
            <a:spLocks noGrp="1"/>
          </p:cNvSpPr>
          <p:nvPr>
            <p:ph type="subTitle" idx="1"/>
          </p:nvPr>
        </p:nvSpPr>
        <p:spPr>
          <a:xfrm>
            <a:off x="670675" y="2620325"/>
            <a:ext cx="52125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5A2A98"/>
              </a:buClr>
              <a:buSzPts val="2500"/>
              <a:buFont typeface="Barlow"/>
              <a:buNone/>
              <a:defRPr sz="2500" b="1">
                <a:solidFill>
                  <a:srgbClr val="5A2A98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26" name="Google Shape;226;p27"/>
          <p:cNvSpPr txBox="1">
            <a:spLocks noGrp="1"/>
          </p:cNvSpPr>
          <p:nvPr>
            <p:ph type="subTitle" idx="2"/>
          </p:nvPr>
        </p:nvSpPr>
        <p:spPr>
          <a:xfrm>
            <a:off x="6025450" y="4075600"/>
            <a:ext cx="917400" cy="1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Barlow"/>
              <a:buNone/>
              <a:defRPr sz="1300"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"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28"/>
          <p:cNvGrpSpPr/>
          <p:nvPr/>
        </p:nvGrpSpPr>
        <p:grpSpPr>
          <a:xfrm>
            <a:off x="0" y="0"/>
            <a:ext cx="9144437" cy="1291408"/>
            <a:chOff x="0" y="0"/>
            <a:chExt cx="6428427" cy="1148224"/>
          </a:xfrm>
        </p:grpSpPr>
        <p:sp>
          <p:nvSpPr>
            <p:cNvPr id="229" name="Google Shape;229;p28"/>
            <p:cNvSpPr/>
            <p:nvPr/>
          </p:nvSpPr>
          <p:spPr>
            <a:xfrm>
              <a:off x="0" y="0"/>
              <a:ext cx="6428427" cy="1148224"/>
            </a:xfrm>
            <a:custGeom>
              <a:avLst/>
              <a:gdLst/>
              <a:ahLst/>
              <a:cxnLst/>
              <a:rect l="l" t="t" r="r" b="b"/>
              <a:pathLst>
                <a:path w="6428427" h="1148224" extrusionOk="0">
                  <a:moveTo>
                    <a:pt x="0" y="0"/>
                  </a:moveTo>
                  <a:lnTo>
                    <a:pt x="6428427" y="0"/>
                  </a:lnTo>
                  <a:lnTo>
                    <a:pt x="6428427" y="1148224"/>
                  </a:lnTo>
                  <a:lnTo>
                    <a:pt x="0" y="1148224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230" name="Google Shape;230;p28"/>
            <p:cNvSpPr txBox="1"/>
            <p:nvPr/>
          </p:nvSpPr>
          <p:spPr>
            <a:xfrm>
              <a:off x="0" y="43974"/>
              <a:ext cx="6393900" cy="11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1" name="Google Shape;231;p28"/>
          <p:cNvSpPr/>
          <p:nvPr/>
        </p:nvSpPr>
        <p:spPr>
          <a:xfrm rot="10800000">
            <a:off x="7693850" y="189198"/>
            <a:ext cx="1055899" cy="988077"/>
          </a:xfrm>
          <a:custGeom>
            <a:avLst/>
            <a:gdLst/>
            <a:ahLst/>
            <a:cxnLst/>
            <a:rect l="l" t="t" r="r" b="b"/>
            <a:pathLst>
              <a:path w="2469939" h="2366651" extrusionOk="0">
                <a:moveTo>
                  <a:pt x="0" y="0"/>
                </a:moveTo>
                <a:lnTo>
                  <a:pt x="2469939" y="0"/>
                </a:lnTo>
                <a:lnTo>
                  <a:pt x="2469939" y="2366650"/>
                </a:lnTo>
                <a:lnTo>
                  <a:pt x="0" y="236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2" name="Google Shape;232;p2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3" name="Google Shape;233;p28"/>
          <p:cNvSpPr txBox="1"/>
          <p:nvPr/>
        </p:nvSpPr>
        <p:spPr>
          <a:xfrm>
            <a:off x="514225" y="359975"/>
            <a:ext cx="4057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Agenda</a:t>
            </a:r>
            <a:endParaRPr sz="3500"/>
          </a:p>
        </p:txBody>
      </p:sp>
      <p:cxnSp>
        <p:nvCxnSpPr>
          <p:cNvPr id="234" name="Google Shape;234;p28"/>
          <p:cNvCxnSpPr/>
          <p:nvPr/>
        </p:nvCxnSpPr>
        <p:spPr>
          <a:xfrm>
            <a:off x="4557575" y="1541075"/>
            <a:ext cx="4200" cy="3275700"/>
          </a:xfrm>
          <a:prstGeom prst="straightConnector1">
            <a:avLst/>
          </a:prstGeom>
          <a:noFill/>
          <a:ln w="28575" cap="flat" cmpd="sng">
            <a:solidFill>
              <a:srgbClr val="2A1B43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5" name="Google Shape;235;p28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236" name="Google Shape;236;p28"/>
          <p:cNvSpPr/>
          <p:nvPr/>
        </p:nvSpPr>
        <p:spPr>
          <a:xfrm rot="-5400000">
            <a:off x="4104715" y="1540187"/>
            <a:ext cx="370200" cy="402300"/>
          </a:xfrm>
          <a:prstGeom prst="triangle">
            <a:avLst>
              <a:gd name="adj" fmla="val 50000"/>
            </a:avLst>
          </a:prstGeom>
          <a:solidFill>
            <a:srgbClr val="E9DEF4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8"/>
          <p:cNvSpPr/>
          <p:nvPr/>
        </p:nvSpPr>
        <p:spPr>
          <a:xfrm rot="5400000">
            <a:off x="4655239" y="2103762"/>
            <a:ext cx="370500" cy="402000"/>
          </a:xfrm>
          <a:prstGeom prst="triangle">
            <a:avLst>
              <a:gd name="adj" fmla="val 50000"/>
            </a:avLst>
          </a:prstGeom>
          <a:solidFill>
            <a:srgbClr val="CAC0E2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8"/>
          <p:cNvSpPr/>
          <p:nvPr/>
        </p:nvSpPr>
        <p:spPr>
          <a:xfrm rot="-5400000">
            <a:off x="4099331" y="2709904"/>
            <a:ext cx="370200" cy="402300"/>
          </a:xfrm>
          <a:prstGeom prst="triangle">
            <a:avLst>
              <a:gd name="adj" fmla="val 50000"/>
            </a:avLst>
          </a:prstGeom>
          <a:solidFill>
            <a:srgbClr val="C4ADE0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8"/>
          <p:cNvSpPr/>
          <p:nvPr/>
        </p:nvSpPr>
        <p:spPr>
          <a:xfrm rot="5400000">
            <a:off x="4666056" y="3329169"/>
            <a:ext cx="370500" cy="402000"/>
          </a:xfrm>
          <a:prstGeom prst="triangle">
            <a:avLst>
              <a:gd name="adj" fmla="val 50000"/>
            </a:avLst>
          </a:prstGeom>
          <a:solidFill>
            <a:srgbClr val="856DBB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8"/>
          <p:cNvSpPr/>
          <p:nvPr/>
        </p:nvSpPr>
        <p:spPr>
          <a:xfrm rot="-5400000">
            <a:off x="4093757" y="3921100"/>
            <a:ext cx="370200" cy="402300"/>
          </a:xfrm>
          <a:prstGeom prst="triangle">
            <a:avLst>
              <a:gd name="adj" fmla="val 50000"/>
            </a:avLst>
          </a:prstGeom>
          <a:solidFill>
            <a:srgbClr val="6E40A8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8"/>
          <p:cNvSpPr/>
          <p:nvPr/>
        </p:nvSpPr>
        <p:spPr>
          <a:xfrm rot="5400000">
            <a:off x="4666202" y="4430537"/>
            <a:ext cx="370200" cy="402300"/>
          </a:xfrm>
          <a:prstGeom prst="triangle">
            <a:avLst>
              <a:gd name="adj" fmla="val 50000"/>
            </a:avLst>
          </a:prstGeom>
          <a:solidFill>
            <a:srgbClr val="E9DEF4"/>
          </a:solidFill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8"/>
          <p:cNvSpPr txBox="1">
            <a:spLocks noGrp="1"/>
          </p:cNvSpPr>
          <p:nvPr>
            <p:ph type="subTitle" idx="1"/>
          </p:nvPr>
        </p:nvSpPr>
        <p:spPr>
          <a:xfrm>
            <a:off x="2515675" y="1499675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28"/>
          <p:cNvSpPr txBox="1">
            <a:spLocks noGrp="1"/>
          </p:cNvSpPr>
          <p:nvPr>
            <p:ph type="subTitle" idx="2"/>
          </p:nvPr>
        </p:nvSpPr>
        <p:spPr>
          <a:xfrm>
            <a:off x="5052300" y="2119500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8"/>
          <p:cNvSpPr txBox="1">
            <a:spLocks noGrp="1"/>
          </p:cNvSpPr>
          <p:nvPr>
            <p:ph type="subTitle" idx="3"/>
          </p:nvPr>
        </p:nvSpPr>
        <p:spPr>
          <a:xfrm>
            <a:off x="2504975" y="2717700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28"/>
          <p:cNvSpPr txBox="1">
            <a:spLocks noGrp="1"/>
          </p:cNvSpPr>
          <p:nvPr>
            <p:ph type="subTitle" idx="4"/>
          </p:nvPr>
        </p:nvSpPr>
        <p:spPr>
          <a:xfrm>
            <a:off x="5140825" y="3316875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subTitle" idx="5"/>
          </p:nvPr>
        </p:nvSpPr>
        <p:spPr>
          <a:xfrm>
            <a:off x="2493825" y="3935725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28"/>
          <p:cNvSpPr txBox="1">
            <a:spLocks noGrp="1"/>
          </p:cNvSpPr>
          <p:nvPr>
            <p:ph type="subTitle" idx="6"/>
          </p:nvPr>
        </p:nvSpPr>
        <p:spPr>
          <a:xfrm>
            <a:off x="5140825" y="4514250"/>
            <a:ext cx="1506300" cy="4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promise">
  <p:cSld name="CUSTOM_55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9"/>
          <p:cNvSpPr/>
          <p:nvPr/>
        </p:nvSpPr>
        <p:spPr>
          <a:xfrm>
            <a:off x="0" y="-11275"/>
            <a:ext cx="4099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9"/>
          <p:cNvSpPr txBox="1"/>
          <p:nvPr/>
        </p:nvSpPr>
        <p:spPr>
          <a:xfrm>
            <a:off x="744900" y="1207875"/>
            <a:ext cx="2609700" cy="7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This presentation is provided by</a:t>
            </a:r>
            <a:endParaRPr sz="25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51" name="Google Shape;251;p29"/>
          <p:cNvPicPr preferRelativeResize="0"/>
          <p:nvPr/>
        </p:nvPicPr>
        <p:blipFill rotWithShape="1">
          <a:blip r:embed="rId2">
            <a:alphaModFix/>
          </a:blip>
          <a:srcRect t="37099" b="42403"/>
          <a:stretch/>
        </p:blipFill>
        <p:spPr>
          <a:xfrm>
            <a:off x="387425" y="2303737"/>
            <a:ext cx="3324652" cy="68145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9"/>
          <p:cNvSpPr txBox="1"/>
          <p:nvPr/>
        </p:nvSpPr>
        <p:spPr>
          <a:xfrm>
            <a:off x="493200" y="3265925"/>
            <a:ext cx="31131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Insights Inspire Progress</a:t>
            </a:r>
            <a:endParaRPr sz="20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3" name="Google Shape;253;p29"/>
          <p:cNvSpPr/>
          <p:nvPr/>
        </p:nvSpPr>
        <p:spPr>
          <a:xfrm rot="5400000">
            <a:off x="94004" y="132344"/>
            <a:ext cx="783441" cy="771302"/>
          </a:xfrm>
          <a:custGeom>
            <a:avLst/>
            <a:gdLst/>
            <a:ahLst/>
            <a:cxnLst/>
            <a:rect l="l" t="t" r="r" b="b"/>
            <a:pathLst>
              <a:path w="1721848" h="1649843" extrusionOk="0">
                <a:moveTo>
                  <a:pt x="0" y="0"/>
                </a:moveTo>
                <a:lnTo>
                  <a:pt x="1721847" y="0"/>
                </a:lnTo>
                <a:lnTo>
                  <a:pt x="1721847" y="1649843"/>
                </a:lnTo>
                <a:lnTo>
                  <a:pt x="0" y="16498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4" name="Google Shape;254;p29"/>
          <p:cNvSpPr/>
          <p:nvPr/>
        </p:nvSpPr>
        <p:spPr>
          <a:xfrm>
            <a:off x="3204576" y="4052451"/>
            <a:ext cx="771855" cy="970009"/>
          </a:xfrm>
          <a:custGeom>
            <a:avLst/>
            <a:gdLst/>
            <a:ahLst/>
            <a:cxnLst/>
            <a:rect l="l" t="t" r="r" b="b"/>
            <a:pathLst>
              <a:path w="1882573" h="2217163" extrusionOk="0">
                <a:moveTo>
                  <a:pt x="0" y="0"/>
                </a:moveTo>
                <a:lnTo>
                  <a:pt x="1882573" y="0"/>
                </a:lnTo>
                <a:lnTo>
                  <a:pt x="1882573" y="2217163"/>
                </a:lnTo>
                <a:lnTo>
                  <a:pt x="0" y="2217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5" name="Google Shape;255;p29"/>
          <p:cNvSpPr txBox="1"/>
          <p:nvPr/>
        </p:nvSpPr>
        <p:spPr>
          <a:xfrm>
            <a:off x="4639250" y="479825"/>
            <a:ext cx="16014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Our promise</a:t>
            </a:r>
            <a:r>
              <a:rPr lang="en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</p:txBody>
      </p:sp>
      <p:cxnSp>
        <p:nvCxnSpPr>
          <p:cNvPr id="256" name="Google Shape;256;p29"/>
          <p:cNvCxnSpPr/>
          <p:nvPr/>
        </p:nvCxnSpPr>
        <p:spPr>
          <a:xfrm>
            <a:off x="4737199" y="954600"/>
            <a:ext cx="1405500" cy="2400"/>
          </a:xfrm>
          <a:prstGeom prst="straightConnector1">
            <a:avLst/>
          </a:prstGeom>
          <a:noFill/>
          <a:ln w="19050" cap="flat" cmpd="sng">
            <a:solidFill>
              <a:srgbClr val="6E40A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7" name="Google Shape;257;p29"/>
          <p:cNvSpPr txBox="1"/>
          <p:nvPr/>
        </p:nvSpPr>
        <p:spPr>
          <a:xfrm>
            <a:off x="4639250" y="1465775"/>
            <a:ext cx="3771900" cy="21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Watermark gives colleges and universities the insights they need to drive student and institutional success.</a:t>
            </a:r>
            <a:endParaRPr sz="25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8" name="Google Shape;258;p29"/>
          <p:cNvSpPr txBox="1"/>
          <p:nvPr/>
        </p:nvSpPr>
        <p:spPr>
          <a:xfrm>
            <a:off x="4639250" y="4052450"/>
            <a:ext cx="36819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watermarkinsights.com</a:t>
            </a:r>
            <a:endParaRPr sz="1500" b="1" i="1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i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info@watermarkinsights.com</a:t>
            </a:r>
            <a:endParaRPr sz="1500" b="1" i="1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9" name="Google Shape;259;p29"/>
          <p:cNvSpPr txBox="1"/>
          <p:nvPr/>
        </p:nvSpPr>
        <p:spPr>
          <a:xfrm>
            <a:off x="29850" y="4797275"/>
            <a:ext cx="2286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56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20075" y="190213"/>
            <a:ext cx="4830600" cy="4656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275" y="190225"/>
            <a:ext cx="2733500" cy="719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0"/>
          <p:cNvSpPr txBox="1"/>
          <p:nvPr/>
        </p:nvSpPr>
        <p:spPr>
          <a:xfrm>
            <a:off x="632400" y="1785450"/>
            <a:ext cx="2920500" cy="1572600"/>
          </a:xfrm>
          <a:prstGeom prst="rect">
            <a:avLst/>
          </a:prstGeom>
          <a:solidFill>
            <a:srgbClr val="2A1B43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Watermark’s Educational Impact Suite (EIS) drives critical action in leadership, student success, and continuous improvement </a:t>
            </a:r>
            <a:r>
              <a:rPr lang="en" sz="1500" i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simultaneously</a:t>
            </a:r>
            <a:r>
              <a:rPr lang="en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64" name="Google Shape;264;p30"/>
          <p:cNvSpPr txBox="1"/>
          <p:nvPr/>
        </p:nvSpPr>
        <p:spPr>
          <a:xfrm>
            <a:off x="29850" y="4797275"/>
            <a:ext cx="2286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tion slide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31"/>
          <p:cNvGrpSpPr/>
          <p:nvPr/>
        </p:nvGrpSpPr>
        <p:grpSpPr>
          <a:xfrm>
            <a:off x="4487400" y="0"/>
            <a:ext cx="4656410" cy="5143295"/>
            <a:chOff x="0" y="0"/>
            <a:chExt cx="4031175" cy="4391100"/>
          </a:xfrm>
        </p:grpSpPr>
        <p:sp>
          <p:nvSpPr>
            <p:cNvPr id="267" name="Google Shape;267;p31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268" name="Google Shape;268;p31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31"/>
          <p:cNvSpPr/>
          <p:nvPr/>
        </p:nvSpPr>
        <p:spPr>
          <a:xfrm rot="-5400000">
            <a:off x="3218027" y="3873926"/>
            <a:ext cx="1247315" cy="1291412"/>
          </a:xfrm>
          <a:custGeom>
            <a:avLst/>
            <a:gdLst/>
            <a:ahLst/>
            <a:cxnLst/>
            <a:rect l="l" t="t" r="r" b="b"/>
            <a:pathLst>
              <a:path w="2519829" h="2519829" extrusionOk="0">
                <a:moveTo>
                  <a:pt x="2519829" y="2519829"/>
                </a:moveTo>
                <a:lnTo>
                  <a:pt x="0" y="2519829"/>
                </a:lnTo>
                <a:lnTo>
                  <a:pt x="0" y="0"/>
                </a:lnTo>
                <a:lnTo>
                  <a:pt x="2519829" y="0"/>
                </a:lnTo>
                <a:lnTo>
                  <a:pt x="2519829" y="2519829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0" name="Google Shape;270;p31"/>
          <p:cNvSpPr/>
          <p:nvPr/>
        </p:nvSpPr>
        <p:spPr>
          <a:xfrm rot="-5400000">
            <a:off x="64387" y="-64375"/>
            <a:ext cx="587025" cy="715800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2"/>
                </a:lnTo>
                <a:lnTo>
                  <a:pt x="0" y="139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1" name="Google Shape;271;p31"/>
          <p:cNvSpPr txBox="1"/>
          <p:nvPr/>
        </p:nvSpPr>
        <p:spPr>
          <a:xfrm>
            <a:off x="514200" y="587050"/>
            <a:ext cx="4057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0"/>
          </a:p>
        </p:txBody>
      </p:sp>
      <p:sp>
        <p:nvSpPr>
          <p:cNvPr id="272" name="Google Shape;272;p3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3" name="Google Shape;273;p31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274" name="Google Shape;274;p31"/>
          <p:cNvSpPr txBox="1">
            <a:spLocks noGrp="1"/>
          </p:cNvSpPr>
          <p:nvPr>
            <p:ph type="title"/>
          </p:nvPr>
        </p:nvSpPr>
        <p:spPr>
          <a:xfrm>
            <a:off x="508700" y="424275"/>
            <a:ext cx="37170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31"/>
          <p:cNvSpPr txBox="1">
            <a:spLocks noGrp="1"/>
          </p:cNvSpPr>
          <p:nvPr>
            <p:ph type="body" idx="1"/>
          </p:nvPr>
        </p:nvSpPr>
        <p:spPr>
          <a:xfrm>
            <a:off x="508700" y="1170513"/>
            <a:ext cx="3717000" cy="21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76" name="Google Shape;276;p31"/>
          <p:cNvSpPr>
            <a:spLocks noGrp="1"/>
          </p:cNvSpPr>
          <p:nvPr>
            <p:ph type="pic" idx="2"/>
          </p:nvPr>
        </p:nvSpPr>
        <p:spPr>
          <a:xfrm>
            <a:off x="4919650" y="167325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7" name="Google Shape;277;p31"/>
          <p:cNvSpPr>
            <a:spLocks noGrp="1"/>
          </p:cNvSpPr>
          <p:nvPr>
            <p:ph type="pic" idx="3"/>
          </p:nvPr>
        </p:nvSpPr>
        <p:spPr>
          <a:xfrm>
            <a:off x="6328988" y="167325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8" name="Google Shape;278;p31"/>
          <p:cNvSpPr>
            <a:spLocks noGrp="1"/>
          </p:cNvSpPr>
          <p:nvPr>
            <p:ph type="pic" idx="4"/>
          </p:nvPr>
        </p:nvSpPr>
        <p:spPr>
          <a:xfrm>
            <a:off x="7738350" y="167175"/>
            <a:ext cx="973200" cy="951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9" name="Google Shape;279;p31"/>
          <p:cNvSpPr>
            <a:spLocks noGrp="1"/>
          </p:cNvSpPr>
          <p:nvPr>
            <p:ph type="pic" idx="5"/>
          </p:nvPr>
        </p:nvSpPr>
        <p:spPr>
          <a:xfrm>
            <a:off x="4919650" y="1744600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0" name="Google Shape;280;p31"/>
          <p:cNvSpPr>
            <a:spLocks noGrp="1"/>
          </p:cNvSpPr>
          <p:nvPr>
            <p:ph type="pic" idx="6"/>
          </p:nvPr>
        </p:nvSpPr>
        <p:spPr>
          <a:xfrm>
            <a:off x="6328988" y="1744600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1" name="Google Shape;281;p31"/>
          <p:cNvSpPr>
            <a:spLocks noGrp="1"/>
          </p:cNvSpPr>
          <p:nvPr>
            <p:ph type="pic" idx="7"/>
          </p:nvPr>
        </p:nvSpPr>
        <p:spPr>
          <a:xfrm>
            <a:off x="7738350" y="1744450"/>
            <a:ext cx="973200" cy="951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2" name="Google Shape;282;p31"/>
          <p:cNvSpPr>
            <a:spLocks noGrp="1"/>
          </p:cNvSpPr>
          <p:nvPr>
            <p:ph type="pic" idx="8"/>
          </p:nvPr>
        </p:nvSpPr>
        <p:spPr>
          <a:xfrm>
            <a:off x="4921600" y="3321875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3" name="Google Shape;283;p31"/>
          <p:cNvSpPr>
            <a:spLocks noGrp="1"/>
          </p:cNvSpPr>
          <p:nvPr>
            <p:ph type="pic" idx="9"/>
          </p:nvPr>
        </p:nvSpPr>
        <p:spPr>
          <a:xfrm>
            <a:off x="6329963" y="3321875"/>
            <a:ext cx="973200" cy="950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4" name="Google Shape;284;p31"/>
          <p:cNvSpPr>
            <a:spLocks noGrp="1"/>
          </p:cNvSpPr>
          <p:nvPr>
            <p:ph type="pic" idx="13"/>
          </p:nvPr>
        </p:nvSpPr>
        <p:spPr>
          <a:xfrm>
            <a:off x="7738350" y="3321725"/>
            <a:ext cx="973200" cy="951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5" name="Google Shape;285;p31"/>
          <p:cNvSpPr txBox="1">
            <a:spLocks noGrp="1"/>
          </p:cNvSpPr>
          <p:nvPr>
            <p:ph type="title" idx="14"/>
          </p:nvPr>
        </p:nvSpPr>
        <p:spPr>
          <a:xfrm>
            <a:off x="4921600" y="1322513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86" name="Google Shape;286;p31"/>
          <p:cNvSpPr txBox="1">
            <a:spLocks noGrp="1"/>
          </p:cNvSpPr>
          <p:nvPr>
            <p:ph type="title" idx="15"/>
          </p:nvPr>
        </p:nvSpPr>
        <p:spPr>
          <a:xfrm>
            <a:off x="6329000" y="12912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87" name="Google Shape;287;p31"/>
          <p:cNvSpPr txBox="1">
            <a:spLocks noGrp="1"/>
          </p:cNvSpPr>
          <p:nvPr>
            <p:ph type="title" idx="16"/>
          </p:nvPr>
        </p:nvSpPr>
        <p:spPr>
          <a:xfrm>
            <a:off x="7736400" y="12912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88" name="Google Shape;288;p31"/>
          <p:cNvSpPr txBox="1">
            <a:spLocks noGrp="1"/>
          </p:cNvSpPr>
          <p:nvPr>
            <p:ph type="title" idx="17"/>
          </p:nvPr>
        </p:nvSpPr>
        <p:spPr>
          <a:xfrm>
            <a:off x="4921600" y="28825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89" name="Google Shape;289;p31"/>
          <p:cNvSpPr txBox="1">
            <a:spLocks noGrp="1"/>
          </p:cNvSpPr>
          <p:nvPr>
            <p:ph type="title" idx="18"/>
          </p:nvPr>
        </p:nvSpPr>
        <p:spPr>
          <a:xfrm>
            <a:off x="6329975" y="28825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90" name="Google Shape;290;p31"/>
          <p:cNvSpPr txBox="1">
            <a:spLocks noGrp="1"/>
          </p:cNvSpPr>
          <p:nvPr>
            <p:ph type="title" idx="19"/>
          </p:nvPr>
        </p:nvSpPr>
        <p:spPr>
          <a:xfrm>
            <a:off x="7738350" y="2882588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91" name="Google Shape;291;p31"/>
          <p:cNvSpPr txBox="1">
            <a:spLocks noGrp="1"/>
          </p:cNvSpPr>
          <p:nvPr>
            <p:ph type="title" idx="20"/>
          </p:nvPr>
        </p:nvSpPr>
        <p:spPr>
          <a:xfrm>
            <a:off x="4921600" y="4442663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92" name="Google Shape;292;p31"/>
          <p:cNvSpPr txBox="1">
            <a:spLocks noGrp="1"/>
          </p:cNvSpPr>
          <p:nvPr>
            <p:ph type="title" idx="21"/>
          </p:nvPr>
        </p:nvSpPr>
        <p:spPr>
          <a:xfrm>
            <a:off x="6329975" y="4442663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  <p:sp>
        <p:nvSpPr>
          <p:cNvPr id="293" name="Google Shape;293;p31"/>
          <p:cNvSpPr txBox="1">
            <a:spLocks noGrp="1"/>
          </p:cNvSpPr>
          <p:nvPr>
            <p:ph type="title" idx="22"/>
          </p:nvPr>
        </p:nvSpPr>
        <p:spPr>
          <a:xfrm>
            <a:off x="7738350" y="4442663"/>
            <a:ext cx="973200" cy="1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tion slide 2">
  <p:cSld name="CUSTOM_2">
    <p:bg>
      <p:bgPr>
        <a:solidFill>
          <a:schemeClr val="lt1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oogle Shape;295;p32"/>
          <p:cNvGrpSpPr/>
          <p:nvPr/>
        </p:nvGrpSpPr>
        <p:grpSpPr>
          <a:xfrm>
            <a:off x="4487400" y="0"/>
            <a:ext cx="4656410" cy="5143295"/>
            <a:chOff x="0" y="0"/>
            <a:chExt cx="4031175" cy="4391100"/>
          </a:xfrm>
        </p:grpSpPr>
        <p:sp>
          <p:nvSpPr>
            <p:cNvPr id="296" name="Google Shape;296;p32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297" name="Google Shape;297;p32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32"/>
          <p:cNvSpPr/>
          <p:nvPr/>
        </p:nvSpPr>
        <p:spPr>
          <a:xfrm rot="-5400000">
            <a:off x="3246374" y="3902284"/>
            <a:ext cx="1222117" cy="1259915"/>
          </a:xfrm>
          <a:custGeom>
            <a:avLst/>
            <a:gdLst/>
            <a:ahLst/>
            <a:cxnLst/>
            <a:rect l="l" t="t" r="r" b="b"/>
            <a:pathLst>
              <a:path w="2519829" h="2519829" extrusionOk="0">
                <a:moveTo>
                  <a:pt x="2519829" y="2519829"/>
                </a:moveTo>
                <a:lnTo>
                  <a:pt x="0" y="2519829"/>
                </a:lnTo>
                <a:lnTo>
                  <a:pt x="0" y="0"/>
                </a:lnTo>
                <a:lnTo>
                  <a:pt x="2519829" y="0"/>
                </a:lnTo>
                <a:lnTo>
                  <a:pt x="2519829" y="2519829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9" name="Google Shape;299;p3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0" name="Google Shape;300;p32"/>
          <p:cNvSpPr/>
          <p:nvPr/>
        </p:nvSpPr>
        <p:spPr>
          <a:xfrm rot="-5400000">
            <a:off x="52693" y="-52693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2"/>
                </a:lnTo>
                <a:lnTo>
                  <a:pt x="0" y="139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1" name="Google Shape;301;p32"/>
          <p:cNvSpPr>
            <a:spLocks noGrp="1"/>
          </p:cNvSpPr>
          <p:nvPr>
            <p:ph type="pic" idx="2"/>
          </p:nvPr>
        </p:nvSpPr>
        <p:spPr>
          <a:xfrm>
            <a:off x="4950475" y="194925"/>
            <a:ext cx="1582500" cy="1508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2" name="Google Shape;302;p32"/>
          <p:cNvSpPr>
            <a:spLocks noGrp="1"/>
          </p:cNvSpPr>
          <p:nvPr>
            <p:ph type="pic" idx="3"/>
          </p:nvPr>
        </p:nvSpPr>
        <p:spPr>
          <a:xfrm>
            <a:off x="7241966" y="194925"/>
            <a:ext cx="1582500" cy="1508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3" name="Google Shape;303;p32"/>
          <p:cNvSpPr>
            <a:spLocks noGrp="1"/>
          </p:cNvSpPr>
          <p:nvPr>
            <p:ph type="pic" idx="4"/>
          </p:nvPr>
        </p:nvSpPr>
        <p:spPr>
          <a:xfrm>
            <a:off x="4950475" y="2697690"/>
            <a:ext cx="1582500" cy="1508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4" name="Google Shape;304;p32"/>
          <p:cNvSpPr>
            <a:spLocks noGrp="1"/>
          </p:cNvSpPr>
          <p:nvPr>
            <p:ph type="pic" idx="5"/>
          </p:nvPr>
        </p:nvSpPr>
        <p:spPr>
          <a:xfrm>
            <a:off x="7241966" y="2697690"/>
            <a:ext cx="1582500" cy="1508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5" name="Google Shape;305;p32"/>
          <p:cNvSpPr txBox="1">
            <a:spLocks noGrp="1"/>
          </p:cNvSpPr>
          <p:nvPr>
            <p:ph type="title"/>
          </p:nvPr>
        </p:nvSpPr>
        <p:spPr>
          <a:xfrm>
            <a:off x="4950471" y="1848486"/>
            <a:ext cx="1582500" cy="2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9pPr>
          </a:lstStyle>
          <a:p>
            <a:endParaRPr/>
          </a:p>
        </p:txBody>
      </p:sp>
      <p:sp>
        <p:nvSpPr>
          <p:cNvPr id="306" name="Google Shape;306;p32"/>
          <p:cNvSpPr txBox="1">
            <a:spLocks noGrp="1"/>
          </p:cNvSpPr>
          <p:nvPr>
            <p:ph type="title" idx="6"/>
          </p:nvPr>
        </p:nvSpPr>
        <p:spPr>
          <a:xfrm>
            <a:off x="7238812" y="1798939"/>
            <a:ext cx="1582500" cy="2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9pPr>
          </a:lstStyle>
          <a:p>
            <a:endParaRPr/>
          </a:p>
        </p:txBody>
      </p:sp>
      <p:sp>
        <p:nvSpPr>
          <p:cNvPr id="307" name="Google Shape;307;p32"/>
          <p:cNvSpPr txBox="1">
            <a:spLocks noGrp="1"/>
          </p:cNvSpPr>
          <p:nvPr>
            <p:ph type="title" idx="7"/>
          </p:nvPr>
        </p:nvSpPr>
        <p:spPr>
          <a:xfrm>
            <a:off x="4950471" y="4323959"/>
            <a:ext cx="1582500" cy="2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9pPr>
          </a:lstStyle>
          <a:p>
            <a:endParaRPr/>
          </a:p>
        </p:txBody>
      </p:sp>
      <p:sp>
        <p:nvSpPr>
          <p:cNvPr id="308" name="Google Shape;308;p32"/>
          <p:cNvSpPr txBox="1">
            <a:spLocks noGrp="1"/>
          </p:cNvSpPr>
          <p:nvPr>
            <p:ph type="title" idx="8"/>
          </p:nvPr>
        </p:nvSpPr>
        <p:spPr>
          <a:xfrm>
            <a:off x="7240397" y="4323959"/>
            <a:ext cx="1582500" cy="2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 b="1"/>
            </a:lvl9pPr>
          </a:lstStyle>
          <a:p>
            <a:endParaRPr/>
          </a:p>
        </p:txBody>
      </p:sp>
      <p:sp>
        <p:nvSpPr>
          <p:cNvPr id="309" name="Google Shape;309;p32"/>
          <p:cNvSpPr txBox="1">
            <a:spLocks noGrp="1"/>
          </p:cNvSpPr>
          <p:nvPr>
            <p:ph type="title" idx="9"/>
          </p:nvPr>
        </p:nvSpPr>
        <p:spPr>
          <a:xfrm>
            <a:off x="508700" y="424275"/>
            <a:ext cx="3717000" cy="58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32"/>
          <p:cNvSpPr txBox="1">
            <a:spLocks noGrp="1"/>
          </p:cNvSpPr>
          <p:nvPr>
            <p:ph type="body" idx="1"/>
          </p:nvPr>
        </p:nvSpPr>
        <p:spPr>
          <a:xfrm>
            <a:off x="508700" y="1170513"/>
            <a:ext cx="3717000" cy="21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11" name="Google Shape;311;p32"/>
          <p:cNvSpPr txBox="1"/>
          <p:nvPr/>
        </p:nvSpPr>
        <p:spPr>
          <a:xfrm>
            <a:off x="0" y="48555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1" type="titleOnly">
  <p:cSld name="TITLE_ONLY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4" name="Google Shape;314;p33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15" name="Google Shape;315;p33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316" name="Google Shape;316;p33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17" name="Google Shape;317;p33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8" name="Google Shape;318;p33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9" name="Google Shape;319;p33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0" name="Google Shape;320;p33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33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22" name="Google Shape;322;p33"/>
          <p:cNvSpPr txBox="1"/>
          <p:nvPr/>
        </p:nvSpPr>
        <p:spPr>
          <a:xfrm>
            <a:off x="1716875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">
  <p:cSld name="ONE_COLUMN_TEXT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5" name="Google Shape;325;p3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26" name="Google Shape;326;p34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27" name="Google Shape;327;p34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328" name="Google Shape;328;p34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9" name="Google Shape;329;p34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0" name="Google Shape;330;p3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1" name="Google Shape;331;p34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34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33" name="Google Shape;333;p34"/>
          <p:cNvSpPr txBox="1"/>
          <p:nvPr/>
        </p:nvSpPr>
        <p:spPr>
          <a:xfrm>
            <a:off x="1716875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CUSTOM_3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5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36" name="Google Shape;336;p35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337" name="Google Shape;337;p35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38" name="Google Shape;338;p35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3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40" name="Google Shape;340;p35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41" name="Google Shape;341;p35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35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43" name="Google Shape;343;p35"/>
          <p:cNvSpPr txBox="1"/>
          <p:nvPr/>
        </p:nvSpPr>
        <p:spPr>
          <a:xfrm>
            <a:off x="1716875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USTOM_4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346" name="Google Shape;346;p36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347" name="Google Shape;347;p36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48" name="Google Shape;348;p36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9" name="Google Shape;349;p3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0" name="Google Shape;350;p36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1" name="Google Shape;351;p36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36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53" name="Google Shape;353;p36"/>
          <p:cNvSpPr txBox="1"/>
          <p:nvPr/>
        </p:nvSpPr>
        <p:spPr>
          <a:xfrm>
            <a:off x="1716875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/customizable slide 1">
  <p:cSld name="MAIN_POIN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37"/>
          <p:cNvGrpSpPr/>
          <p:nvPr/>
        </p:nvGrpSpPr>
        <p:grpSpPr>
          <a:xfrm>
            <a:off x="0" y="0"/>
            <a:ext cx="1114588" cy="1116021"/>
            <a:chOff x="0" y="0"/>
            <a:chExt cx="2972235" cy="2976057"/>
          </a:xfrm>
        </p:grpSpPr>
        <p:grpSp>
          <p:nvGrpSpPr>
            <p:cNvPr id="356" name="Google Shape;356;p37"/>
            <p:cNvGrpSpPr/>
            <p:nvPr/>
          </p:nvGrpSpPr>
          <p:grpSpPr>
            <a:xfrm>
              <a:off x="0" y="0"/>
              <a:ext cx="2972235" cy="2976057"/>
              <a:chOff x="0" y="0"/>
              <a:chExt cx="783900" cy="784908"/>
            </a:xfrm>
          </p:grpSpPr>
          <p:sp>
            <p:nvSpPr>
              <p:cNvPr id="357" name="Google Shape;357;p37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CDAB1"/>
              </a:solidFill>
              <a:ln>
                <a:noFill/>
              </a:ln>
            </p:spPr>
          </p:sp>
          <p:sp>
            <p:nvSpPr>
              <p:cNvPr id="358" name="Google Shape;358;p37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9" name="Google Shape;359;p37"/>
            <p:cNvSpPr/>
            <p:nvPr/>
          </p:nvSpPr>
          <p:spPr>
            <a:xfrm>
              <a:off x="179909" y="270003"/>
              <a:ext cx="2606675" cy="2436056"/>
            </a:xfrm>
            <a:custGeom>
              <a:avLst/>
              <a:gdLst/>
              <a:ahLst/>
              <a:cxnLst/>
              <a:rect l="l" t="t" r="r" b="b"/>
              <a:pathLst>
                <a:path w="2606675" h="2436056" extrusionOk="0">
                  <a:moveTo>
                    <a:pt x="0" y="0"/>
                  </a:moveTo>
                  <a:lnTo>
                    <a:pt x="2606674" y="0"/>
                  </a:lnTo>
                  <a:lnTo>
                    <a:pt x="2606674" y="2436056"/>
                  </a:lnTo>
                  <a:lnTo>
                    <a:pt x="0" y="24360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60" name="Google Shape;360;p37"/>
          <p:cNvSpPr/>
          <p:nvPr/>
        </p:nvSpPr>
        <p:spPr>
          <a:xfrm>
            <a:off x="7701180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61" name="Google Shape;361;p37"/>
          <p:cNvSpPr txBox="1">
            <a:spLocks noGrp="1"/>
          </p:cNvSpPr>
          <p:nvPr>
            <p:ph type="title"/>
          </p:nvPr>
        </p:nvSpPr>
        <p:spPr>
          <a:xfrm>
            <a:off x="1270750" y="549275"/>
            <a:ext cx="71526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37"/>
          <p:cNvSpPr txBox="1">
            <a:spLocks noGrp="1"/>
          </p:cNvSpPr>
          <p:nvPr>
            <p:ph type="body" idx="1"/>
          </p:nvPr>
        </p:nvSpPr>
        <p:spPr>
          <a:xfrm>
            <a:off x="1270600" y="1393125"/>
            <a:ext cx="71526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63" name="Google Shape;363;p37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/customizable slide 2">
  <p:cSld name="SECTION_TITLE_AND_DESCRIPTION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8"/>
          <p:cNvGrpSpPr/>
          <p:nvPr/>
        </p:nvGrpSpPr>
        <p:grpSpPr>
          <a:xfrm>
            <a:off x="0" y="0"/>
            <a:ext cx="1114588" cy="1116021"/>
            <a:chOff x="0" y="0"/>
            <a:chExt cx="2972235" cy="2976057"/>
          </a:xfrm>
        </p:grpSpPr>
        <p:grpSp>
          <p:nvGrpSpPr>
            <p:cNvPr id="366" name="Google Shape;366;p38"/>
            <p:cNvGrpSpPr/>
            <p:nvPr/>
          </p:nvGrpSpPr>
          <p:grpSpPr>
            <a:xfrm>
              <a:off x="0" y="0"/>
              <a:ext cx="2972235" cy="2976057"/>
              <a:chOff x="0" y="0"/>
              <a:chExt cx="783900" cy="784908"/>
            </a:xfrm>
          </p:grpSpPr>
          <p:sp>
            <p:nvSpPr>
              <p:cNvPr id="367" name="Google Shape;367;p38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EEF1C6"/>
              </a:solidFill>
              <a:ln>
                <a:noFill/>
              </a:ln>
            </p:spPr>
          </p:sp>
          <p:sp>
            <p:nvSpPr>
              <p:cNvPr id="368" name="Google Shape;368;p38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9" name="Google Shape;369;p38"/>
            <p:cNvSpPr/>
            <p:nvPr/>
          </p:nvSpPr>
          <p:spPr>
            <a:xfrm>
              <a:off x="179909" y="270003"/>
              <a:ext cx="2606675" cy="2436056"/>
            </a:xfrm>
            <a:custGeom>
              <a:avLst/>
              <a:gdLst/>
              <a:ahLst/>
              <a:cxnLst/>
              <a:rect l="l" t="t" r="r" b="b"/>
              <a:pathLst>
                <a:path w="2606675" h="2436056" extrusionOk="0">
                  <a:moveTo>
                    <a:pt x="0" y="0"/>
                  </a:moveTo>
                  <a:lnTo>
                    <a:pt x="2606674" y="0"/>
                  </a:lnTo>
                  <a:lnTo>
                    <a:pt x="2606674" y="2436056"/>
                  </a:lnTo>
                  <a:lnTo>
                    <a:pt x="0" y="24360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70" name="Google Shape;370;p38"/>
          <p:cNvSpPr/>
          <p:nvPr/>
        </p:nvSpPr>
        <p:spPr>
          <a:xfrm>
            <a:off x="7701180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71" name="Google Shape;371;p38"/>
          <p:cNvSpPr txBox="1">
            <a:spLocks noGrp="1"/>
          </p:cNvSpPr>
          <p:nvPr>
            <p:ph type="title"/>
          </p:nvPr>
        </p:nvSpPr>
        <p:spPr>
          <a:xfrm>
            <a:off x="1270750" y="549275"/>
            <a:ext cx="71526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38"/>
          <p:cNvSpPr txBox="1">
            <a:spLocks noGrp="1"/>
          </p:cNvSpPr>
          <p:nvPr>
            <p:ph type="body" idx="1"/>
          </p:nvPr>
        </p:nvSpPr>
        <p:spPr>
          <a:xfrm>
            <a:off x="1270600" y="1393125"/>
            <a:ext cx="71526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73" name="Google Shape;373;p38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/customizable slide 3">
  <p:cSld name="CAPTION_ONLY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76" name="Google Shape;376;p39"/>
          <p:cNvGrpSpPr/>
          <p:nvPr/>
        </p:nvGrpSpPr>
        <p:grpSpPr>
          <a:xfrm>
            <a:off x="0" y="0"/>
            <a:ext cx="1114588" cy="1116021"/>
            <a:chOff x="0" y="0"/>
            <a:chExt cx="2972235" cy="2976057"/>
          </a:xfrm>
        </p:grpSpPr>
        <p:grpSp>
          <p:nvGrpSpPr>
            <p:cNvPr id="377" name="Google Shape;377;p39"/>
            <p:cNvGrpSpPr/>
            <p:nvPr/>
          </p:nvGrpSpPr>
          <p:grpSpPr>
            <a:xfrm>
              <a:off x="0" y="0"/>
              <a:ext cx="2972235" cy="2976057"/>
              <a:chOff x="0" y="0"/>
              <a:chExt cx="783900" cy="784908"/>
            </a:xfrm>
          </p:grpSpPr>
          <p:sp>
            <p:nvSpPr>
              <p:cNvPr id="378" name="Google Shape;378;p39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AEB9E7"/>
              </a:solidFill>
              <a:ln>
                <a:noFill/>
              </a:ln>
            </p:spPr>
          </p:sp>
          <p:sp>
            <p:nvSpPr>
              <p:cNvPr id="379" name="Google Shape;379;p39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0" name="Google Shape;380;p39"/>
            <p:cNvSpPr/>
            <p:nvPr/>
          </p:nvSpPr>
          <p:spPr>
            <a:xfrm>
              <a:off x="179909" y="270003"/>
              <a:ext cx="2606675" cy="2436056"/>
            </a:xfrm>
            <a:custGeom>
              <a:avLst/>
              <a:gdLst/>
              <a:ahLst/>
              <a:cxnLst/>
              <a:rect l="l" t="t" r="r" b="b"/>
              <a:pathLst>
                <a:path w="2606675" h="2436056" extrusionOk="0">
                  <a:moveTo>
                    <a:pt x="0" y="0"/>
                  </a:moveTo>
                  <a:lnTo>
                    <a:pt x="2606674" y="0"/>
                  </a:lnTo>
                  <a:lnTo>
                    <a:pt x="2606674" y="2436056"/>
                  </a:lnTo>
                  <a:lnTo>
                    <a:pt x="0" y="24360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81" name="Google Shape;381;p39"/>
          <p:cNvSpPr/>
          <p:nvPr/>
        </p:nvSpPr>
        <p:spPr>
          <a:xfrm>
            <a:off x="7701180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82" name="Google Shape;382;p39"/>
          <p:cNvSpPr txBox="1">
            <a:spLocks noGrp="1"/>
          </p:cNvSpPr>
          <p:nvPr>
            <p:ph type="title"/>
          </p:nvPr>
        </p:nvSpPr>
        <p:spPr>
          <a:xfrm>
            <a:off x="1270750" y="549275"/>
            <a:ext cx="71526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39"/>
          <p:cNvSpPr txBox="1">
            <a:spLocks noGrp="1"/>
          </p:cNvSpPr>
          <p:nvPr>
            <p:ph type="body" idx="1"/>
          </p:nvPr>
        </p:nvSpPr>
        <p:spPr>
          <a:xfrm>
            <a:off x="1270600" y="1393125"/>
            <a:ext cx="71526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84" name="Google Shape;384;p39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/customizable slide 4">
  <p:cSld name="CUSTOM_5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40"/>
          <p:cNvGrpSpPr/>
          <p:nvPr/>
        </p:nvGrpSpPr>
        <p:grpSpPr>
          <a:xfrm>
            <a:off x="0" y="0"/>
            <a:ext cx="1114588" cy="1116021"/>
            <a:chOff x="0" y="0"/>
            <a:chExt cx="2972235" cy="2976057"/>
          </a:xfrm>
        </p:grpSpPr>
        <p:grpSp>
          <p:nvGrpSpPr>
            <p:cNvPr id="387" name="Google Shape;387;p40"/>
            <p:cNvGrpSpPr/>
            <p:nvPr/>
          </p:nvGrpSpPr>
          <p:grpSpPr>
            <a:xfrm>
              <a:off x="0" y="0"/>
              <a:ext cx="2972235" cy="2976057"/>
              <a:chOff x="0" y="0"/>
              <a:chExt cx="783900" cy="784908"/>
            </a:xfrm>
          </p:grpSpPr>
          <p:sp>
            <p:nvSpPr>
              <p:cNvPr id="388" name="Google Shape;388;p40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C1B3DD"/>
              </a:solidFill>
              <a:ln>
                <a:noFill/>
              </a:ln>
            </p:spPr>
          </p:sp>
          <p:sp>
            <p:nvSpPr>
              <p:cNvPr id="389" name="Google Shape;389;p40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0" name="Google Shape;390;p40"/>
            <p:cNvSpPr/>
            <p:nvPr/>
          </p:nvSpPr>
          <p:spPr>
            <a:xfrm>
              <a:off x="179909" y="270003"/>
              <a:ext cx="2606675" cy="2436056"/>
            </a:xfrm>
            <a:custGeom>
              <a:avLst/>
              <a:gdLst/>
              <a:ahLst/>
              <a:cxnLst/>
              <a:rect l="l" t="t" r="r" b="b"/>
              <a:pathLst>
                <a:path w="2606675" h="2436056" extrusionOk="0">
                  <a:moveTo>
                    <a:pt x="0" y="0"/>
                  </a:moveTo>
                  <a:lnTo>
                    <a:pt x="2606674" y="0"/>
                  </a:lnTo>
                  <a:lnTo>
                    <a:pt x="2606674" y="2436056"/>
                  </a:lnTo>
                  <a:lnTo>
                    <a:pt x="0" y="24360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91" name="Google Shape;391;p40"/>
          <p:cNvSpPr/>
          <p:nvPr/>
        </p:nvSpPr>
        <p:spPr>
          <a:xfrm>
            <a:off x="7701180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2" name="Google Shape;392;p40"/>
          <p:cNvSpPr txBox="1">
            <a:spLocks noGrp="1"/>
          </p:cNvSpPr>
          <p:nvPr>
            <p:ph type="title"/>
          </p:nvPr>
        </p:nvSpPr>
        <p:spPr>
          <a:xfrm>
            <a:off x="1270750" y="549275"/>
            <a:ext cx="7152600" cy="9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40"/>
          <p:cNvSpPr txBox="1">
            <a:spLocks noGrp="1"/>
          </p:cNvSpPr>
          <p:nvPr>
            <p:ph type="body" idx="1"/>
          </p:nvPr>
        </p:nvSpPr>
        <p:spPr>
          <a:xfrm>
            <a:off x="1270600" y="1393125"/>
            <a:ext cx="71526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394" name="Google Shape;394;p40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1"/>
          <p:cNvSpPr txBox="1"/>
          <p:nvPr/>
        </p:nvSpPr>
        <p:spPr>
          <a:xfrm>
            <a:off x="0" y="48510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shape photo on the left">
  <p:cSld name="CUSTOM_57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2"/>
          <p:cNvSpPr/>
          <p:nvPr/>
        </p:nvSpPr>
        <p:spPr>
          <a:xfrm>
            <a:off x="3467825" y="3563150"/>
            <a:ext cx="995317" cy="1172215"/>
          </a:xfrm>
          <a:custGeom>
            <a:avLst/>
            <a:gdLst/>
            <a:ahLst/>
            <a:cxnLst/>
            <a:rect l="l" t="t" r="r" b="b"/>
            <a:pathLst>
              <a:path w="2020948" h="2380132" extrusionOk="0">
                <a:moveTo>
                  <a:pt x="0" y="0"/>
                </a:moveTo>
                <a:lnTo>
                  <a:pt x="2020949" y="0"/>
                </a:lnTo>
                <a:lnTo>
                  <a:pt x="2020949" y="2380132"/>
                </a:lnTo>
                <a:lnTo>
                  <a:pt x="0" y="23801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9" name="Google Shape;399;p42"/>
          <p:cNvSpPr/>
          <p:nvPr/>
        </p:nvSpPr>
        <p:spPr>
          <a:xfrm>
            <a:off x="7701180" y="47407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00" name="Google Shape;400;p42"/>
          <p:cNvSpPr txBox="1">
            <a:spLocks noGrp="1"/>
          </p:cNvSpPr>
          <p:nvPr>
            <p:ph type="title"/>
          </p:nvPr>
        </p:nvSpPr>
        <p:spPr>
          <a:xfrm>
            <a:off x="4720625" y="342900"/>
            <a:ext cx="41502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42"/>
          <p:cNvSpPr txBox="1">
            <a:spLocks noGrp="1"/>
          </p:cNvSpPr>
          <p:nvPr>
            <p:ph type="body" idx="1"/>
          </p:nvPr>
        </p:nvSpPr>
        <p:spPr>
          <a:xfrm>
            <a:off x="4867725" y="1463044"/>
            <a:ext cx="3972000" cy="32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02" name="Google Shape;402;p42"/>
          <p:cNvSpPr txBox="1"/>
          <p:nvPr/>
        </p:nvSpPr>
        <p:spPr>
          <a:xfrm>
            <a:off x="6978150" y="49272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 background with picture, text on white (1)">
  <p:cSld name="CUSTOM_6">
    <p:bg>
      <p:bgPr>
        <a:solidFill>
          <a:schemeClr val="lt1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43"/>
          <p:cNvGrpSpPr/>
          <p:nvPr/>
        </p:nvGrpSpPr>
        <p:grpSpPr>
          <a:xfrm>
            <a:off x="0" y="0"/>
            <a:ext cx="4812014" cy="5143735"/>
            <a:chOff x="0" y="0"/>
            <a:chExt cx="4031175" cy="4391100"/>
          </a:xfrm>
        </p:grpSpPr>
        <p:sp>
          <p:nvSpPr>
            <p:cNvPr id="405" name="Google Shape;405;p43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406" name="Google Shape;406;p43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7" name="Google Shape;407;p43"/>
          <p:cNvSpPr/>
          <p:nvPr/>
        </p:nvSpPr>
        <p:spPr>
          <a:xfrm>
            <a:off x="8282279" y="4281779"/>
            <a:ext cx="861721" cy="861721"/>
          </a:xfrm>
          <a:custGeom>
            <a:avLst/>
            <a:gdLst/>
            <a:ahLst/>
            <a:cxnLst/>
            <a:rect l="l" t="t" r="r" b="b"/>
            <a:pathLst>
              <a:path w="1723443" h="1723443" extrusionOk="0">
                <a:moveTo>
                  <a:pt x="0" y="0"/>
                </a:moveTo>
                <a:lnTo>
                  <a:pt x="1723443" y="0"/>
                </a:lnTo>
                <a:lnTo>
                  <a:pt x="1723443" y="1723443"/>
                </a:lnTo>
                <a:lnTo>
                  <a:pt x="0" y="172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08" name="Google Shape;408;p43"/>
          <p:cNvSpPr/>
          <p:nvPr/>
        </p:nvSpPr>
        <p:spPr>
          <a:xfrm>
            <a:off x="91462" y="4774625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09" name="Google Shape;409;p43"/>
          <p:cNvSpPr>
            <a:spLocks noGrp="1"/>
          </p:cNvSpPr>
          <p:nvPr>
            <p:ph type="pic" idx="2"/>
          </p:nvPr>
        </p:nvSpPr>
        <p:spPr>
          <a:xfrm>
            <a:off x="717550" y="921450"/>
            <a:ext cx="3600600" cy="3469500"/>
          </a:xfrm>
          <a:prstGeom prst="rect">
            <a:avLst/>
          </a:prstGeom>
          <a:noFill/>
          <a:ln>
            <a:noFill/>
          </a:ln>
        </p:spPr>
      </p:sp>
      <p:sp>
        <p:nvSpPr>
          <p:cNvPr id="410" name="Google Shape;410;p43"/>
          <p:cNvSpPr/>
          <p:nvPr/>
        </p:nvSpPr>
        <p:spPr>
          <a:xfrm>
            <a:off x="383675" y="323921"/>
            <a:ext cx="886557" cy="828528"/>
          </a:xfrm>
          <a:custGeom>
            <a:avLst/>
            <a:gdLst/>
            <a:ahLst/>
            <a:cxnLst/>
            <a:rect l="l" t="t" r="r" b="b"/>
            <a:pathLst>
              <a:path w="1773113" h="1657055" extrusionOk="0">
                <a:moveTo>
                  <a:pt x="0" y="0"/>
                </a:moveTo>
                <a:lnTo>
                  <a:pt x="1773113" y="0"/>
                </a:lnTo>
                <a:lnTo>
                  <a:pt x="1773113" y="1657055"/>
                </a:lnTo>
                <a:lnTo>
                  <a:pt x="0" y="1657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11" name="Google Shape;411;p43"/>
          <p:cNvSpPr txBox="1">
            <a:spLocks noGrp="1"/>
          </p:cNvSpPr>
          <p:nvPr>
            <p:ph type="title"/>
          </p:nvPr>
        </p:nvSpPr>
        <p:spPr>
          <a:xfrm>
            <a:off x="5108575" y="342900"/>
            <a:ext cx="37623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43"/>
          <p:cNvSpPr txBox="1">
            <a:spLocks noGrp="1"/>
          </p:cNvSpPr>
          <p:nvPr>
            <p:ph type="body" idx="1"/>
          </p:nvPr>
        </p:nvSpPr>
        <p:spPr>
          <a:xfrm>
            <a:off x="5241925" y="1190625"/>
            <a:ext cx="36006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13" name="Google Shape;413;p43"/>
          <p:cNvSpPr txBox="1"/>
          <p:nvPr/>
        </p:nvSpPr>
        <p:spPr>
          <a:xfrm>
            <a:off x="0" y="49274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 background with picture, text on white (2)">
  <p:cSld name="CUSTOM_7">
    <p:bg>
      <p:bgPr>
        <a:solidFill>
          <a:srgbClr val="FFFFFF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44"/>
          <p:cNvGrpSpPr/>
          <p:nvPr/>
        </p:nvGrpSpPr>
        <p:grpSpPr>
          <a:xfrm>
            <a:off x="0" y="-25"/>
            <a:ext cx="4812014" cy="5143295"/>
            <a:chOff x="0" y="0"/>
            <a:chExt cx="4031175" cy="4391100"/>
          </a:xfrm>
        </p:grpSpPr>
        <p:sp>
          <p:nvSpPr>
            <p:cNvPr id="416" name="Google Shape;416;p44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417" name="Google Shape;417;p44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44"/>
          <p:cNvSpPr/>
          <p:nvPr/>
        </p:nvSpPr>
        <p:spPr>
          <a:xfrm>
            <a:off x="8282279" y="4281779"/>
            <a:ext cx="861721" cy="861721"/>
          </a:xfrm>
          <a:custGeom>
            <a:avLst/>
            <a:gdLst/>
            <a:ahLst/>
            <a:cxnLst/>
            <a:rect l="l" t="t" r="r" b="b"/>
            <a:pathLst>
              <a:path w="1723443" h="1723443" extrusionOk="0">
                <a:moveTo>
                  <a:pt x="0" y="0"/>
                </a:moveTo>
                <a:lnTo>
                  <a:pt x="1723443" y="0"/>
                </a:lnTo>
                <a:lnTo>
                  <a:pt x="1723443" y="1723443"/>
                </a:lnTo>
                <a:lnTo>
                  <a:pt x="0" y="172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19" name="Google Shape;419;p44"/>
          <p:cNvSpPr>
            <a:spLocks noGrp="1"/>
          </p:cNvSpPr>
          <p:nvPr>
            <p:ph type="pic" idx="2"/>
          </p:nvPr>
        </p:nvSpPr>
        <p:spPr>
          <a:xfrm>
            <a:off x="717550" y="921450"/>
            <a:ext cx="3600600" cy="3469500"/>
          </a:xfrm>
          <a:prstGeom prst="rect">
            <a:avLst/>
          </a:prstGeom>
          <a:noFill/>
          <a:ln>
            <a:noFill/>
          </a:ln>
        </p:spPr>
      </p:sp>
      <p:sp>
        <p:nvSpPr>
          <p:cNvPr id="420" name="Google Shape;420;p44"/>
          <p:cNvSpPr/>
          <p:nvPr/>
        </p:nvSpPr>
        <p:spPr>
          <a:xfrm>
            <a:off x="383675" y="323921"/>
            <a:ext cx="886557" cy="828528"/>
          </a:xfrm>
          <a:custGeom>
            <a:avLst/>
            <a:gdLst/>
            <a:ahLst/>
            <a:cxnLst/>
            <a:rect l="l" t="t" r="r" b="b"/>
            <a:pathLst>
              <a:path w="1773113" h="1657055" extrusionOk="0">
                <a:moveTo>
                  <a:pt x="0" y="0"/>
                </a:moveTo>
                <a:lnTo>
                  <a:pt x="1773113" y="0"/>
                </a:lnTo>
                <a:lnTo>
                  <a:pt x="1773113" y="1657055"/>
                </a:lnTo>
                <a:lnTo>
                  <a:pt x="0" y="1657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21" name="Google Shape;421;p44"/>
          <p:cNvSpPr txBox="1">
            <a:spLocks noGrp="1"/>
          </p:cNvSpPr>
          <p:nvPr>
            <p:ph type="title"/>
          </p:nvPr>
        </p:nvSpPr>
        <p:spPr>
          <a:xfrm>
            <a:off x="5108575" y="342900"/>
            <a:ext cx="37623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44"/>
          <p:cNvSpPr txBox="1">
            <a:spLocks noGrp="1"/>
          </p:cNvSpPr>
          <p:nvPr>
            <p:ph type="body" idx="1"/>
          </p:nvPr>
        </p:nvSpPr>
        <p:spPr>
          <a:xfrm>
            <a:off x="5241925" y="1190625"/>
            <a:ext cx="36006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23" name="Google Shape;423;p44"/>
          <p:cNvSpPr/>
          <p:nvPr/>
        </p:nvSpPr>
        <p:spPr>
          <a:xfrm>
            <a:off x="91462" y="4774625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24" name="Google Shape;424;p44"/>
          <p:cNvSpPr txBox="1"/>
          <p:nvPr/>
        </p:nvSpPr>
        <p:spPr>
          <a:xfrm>
            <a:off x="0" y="49274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 background with picture, text on white (3)">
  <p:cSld name="CUSTOM_9">
    <p:bg>
      <p:bgPr>
        <a:solidFill>
          <a:schemeClr val="lt1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Google Shape;426;p45"/>
          <p:cNvGrpSpPr/>
          <p:nvPr/>
        </p:nvGrpSpPr>
        <p:grpSpPr>
          <a:xfrm>
            <a:off x="-31900" y="-49000"/>
            <a:ext cx="4843860" cy="5192476"/>
            <a:chOff x="0" y="0"/>
            <a:chExt cx="4031175" cy="4391100"/>
          </a:xfrm>
        </p:grpSpPr>
        <p:sp>
          <p:nvSpPr>
            <p:cNvPr id="427" name="Google Shape;427;p45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428" name="Google Shape;428;p45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9" name="Google Shape;429;p45"/>
          <p:cNvSpPr/>
          <p:nvPr/>
        </p:nvSpPr>
        <p:spPr>
          <a:xfrm>
            <a:off x="8282279" y="4281779"/>
            <a:ext cx="861721" cy="861721"/>
          </a:xfrm>
          <a:custGeom>
            <a:avLst/>
            <a:gdLst/>
            <a:ahLst/>
            <a:cxnLst/>
            <a:rect l="l" t="t" r="r" b="b"/>
            <a:pathLst>
              <a:path w="1723443" h="1723443" extrusionOk="0">
                <a:moveTo>
                  <a:pt x="0" y="0"/>
                </a:moveTo>
                <a:lnTo>
                  <a:pt x="1723443" y="0"/>
                </a:lnTo>
                <a:lnTo>
                  <a:pt x="1723443" y="1723443"/>
                </a:lnTo>
                <a:lnTo>
                  <a:pt x="0" y="172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30" name="Google Shape;430;p45"/>
          <p:cNvSpPr>
            <a:spLocks noGrp="1"/>
          </p:cNvSpPr>
          <p:nvPr>
            <p:ph type="pic" idx="2"/>
          </p:nvPr>
        </p:nvSpPr>
        <p:spPr>
          <a:xfrm>
            <a:off x="717550" y="921450"/>
            <a:ext cx="3600600" cy="3469500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45"/>
          <p:cNvSpPr/>
          <p:nvPr/>
        </p:nvSpPr>
        <p:spPr>
          <a:xfrm>
            <a:off x="383675" y="323921"/>
            <a:ext cx="886557" cy="828528"/>
          </a:xfrm>
          <a:custGeom>
            <a:avLst/>
            <a:gdLst/>
            <a:ahLst/>
            <a:cxnLst/>
            <a:rect l="l" t="t" r="r" b="b"/>
            <a:pathLst>
              <a:path w="1773113" h="1657055" extrusionOk="0">
                <a:moveTo>
                  <a:pt x="0" y="0"/>
                </a:moveTo>
                <a:lnTo>
                  <a:pt x="1773113" y="0"/>
                </a:lnTo>
                <a:lnTo>
                  <a:pt x="1773113" y="1657055"/>
                </a:lnTo>
                <a:lnTo>
                  <a:pt x="0" y="1657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32" name="Google Shape;432;p45"/>
          <p:cNvSpPr txBox="1">
            <a:spLocks noGrp="1"/>
          </p:cNvSpPr>
          <p:nvPr>
            <p:ph type="title"/>
          </p:nvPr>
        </p:nvSpPr>
        <p:spPr>
          <a:xfrm>
            <a:off x="5108575" y="342900"/>
            <a:ext cx="37623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45"/>
          <p:cNvSpPr txBox="1">
            <a:spLocks noGrp="1"/>
          </p:cNvSpPr>
          <p:nvPr>
            <p:ph type="body" idx="1"/>
          </p:nvPr>
        </p:nvSpPr>
        <p:spPr>
          <a:xfrm>
            <a:off x="5241925" y="1190625"/>
            <a:ext cx="36006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34" name="Google Shape;434;p45"/>
          <p:cNvSpPr/>
          <p:nvPr/>
        </p:nvSpPr>
        <p:spPr>
          <a:xfrm>
            <a:off x="91462" y="4774625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35" name="Google Shape;435;p45"/>
          <p:cNvSpPr txBox="1"/>
          <p:nvPr/>
        </p:nvSpPr>
        <p:spPr>
          <a:xfrm>
            <a:off x="0" y="49274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r background with picture, text on white (4)">
  <p:cSld name="CUSTOM_10">
    <p:bg>
      <p:bgPr>
        <a:solidFill>
          <a:schemeClr val="lt1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46"/>
          <p:cNvGrpSpPr/>
          <p:nvPr/>
        </p:nvGrpSpPr>
        <p:grpSpPr>
          <a:xfrm>
            <a:off x="-38800" y="-49000"/>
            <a:ext cx="4850713" cy="5241656"/>
            <a:chOff x="0" y="0"/>
            <a:chExt cx="4031175" cy="4391100"/>
          </a:xfrm>
        </p:grpSpPr>
        <p:sp>
          <p:nvSpPr>
            <p:cNvPr id="438" name="Google Shape;438;p46"/>
            <p:cNvSpPr/>
            <p:nvPr/>
          </p:nvSpPr>
          <p:spPr>
            <a:xfrm>
              <a:off x="0" y="0"/>
              <a:ext cx="4031175" cy="4390968"/>
            </a:xfrm>
            <a:custGeom>
              <a:avLst/>
              <a:gdLst/>
              <a:ahLst/>
              <a:cxnLst/>
              <a:rect l="l" t="t" r="r" b="b"/>
              <a:pathLst>
                <a:path w="4031175" h="4390968" extrusionOk="0">
                  <a:moveTo>
                    <a:pt x="0" y="0"/>
                  </a:moveTo>
                  <a:lnTo>
                    <a:pt x="4031175" y="0"/>
                  </a:lnTo>
                  <a:lnTo>
                    <a:pt x="4031175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AEB9E7"/>
            </a:solidFill>
            <a:ln>
              <a:noFill/>
            </a:ln>
          </p:spPr>
        </p:sp>
        <p:sp>
          <p:nvSpPr>
            <p:cNvPr id="439" name="Google Shape;439;p46"/>
            <p:cNvSpPr txBox="1"/>
            <p:nvPr/>
          </p:nvSpPr>
          <p:spPr>
            <a:xfrm>
              <a:off x="0" y="0"/>
              <a:ext cx="40311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0" name="Google Shape;440;p46"/>
          <p:cNvSpPr/>
          <p:nvPr/>
        </p:nvSpPr>
        <p:spPr>
          <a:xfrm>
            <a:off x="8282279" y="4281779"/>
            <a:ext cx="861721" cy="861721"/>
          </a:xfrm>
          <a:custGeom>
            <a:avLst/>
            <a:gdLst/>
            <a:ahLst/>
            <a:cxnLst/>
            <a:rect l="l" t="t" r="r" b="b"/>
            <a:pathLst>
              <a:path w="1723443" h="1723443" extrusionOk="0">
                <a:moveTo>
                  <a:pt x="0" y="0"/>
                </a:moveTo>
                <a:lnTo>
                  <a:pt x="1723443" y="0"/>
                </a:lnTo>
                <a:lnTo>
                  <a:pt x="1723443" y="1723443"/>
                </a:lnTo>
                <a:lnTo>
                  <a:pt x="0" y="1723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1" name="Google Shape;441;p46"/>
          <p:cNvSpPr>
            <a:spLocks noGrp="1"/>
          </p:cNvSpPr>
          <p:nvPr>
            <p:ph type="pic" idx="2"/>
          </p:nvPr>
        </p:nvSpPr>
        <p:spPr>
          <a:xfrm>
            <a:off x="717550" y="921450"/>
            <a:ext cx="3600600" cy="3469500"/>
          </a:xfrm>
          <a:prstGeom prst="rect">
            <a:avLst/>
          </a:prstGeom>
          <a:noFill/>
          <a:ln>
            <a:noFill/>
          </a:ln>
        </p:spPr>
      </p:sp>
      <p:sp>
        <p:nvSpPr>
          <p:cNvPr id="442" name="Google Shape;442;p46"/>
          <p:cNvSpPr/>
          <p:nvPr/>
        </p:nvSpPr>
        <p:spPr>
          <a:xfrm>
            <a:off x="383675" y="323921"/>
            <a:ext cx="886557" cy="828528"/>
          </a:xfrm>
          <a:custGeom>
            <a:avLst/>
            <a:gdLst/>
            <a:ahLst/>
            <a:cxnLst/>
            <a:rect l="l" t="t" r="r" b="b"/>
            <a:pathLst>
              <a:path w="1773113" h="1657055" extrusionOk="0">
                <a:moveTo>
                  <a:pt x="0" y="0"/>
                </a:moveTo>
                <a:lnTo>
                  <a:pt x="1773113" y="0"/>
                </a:lnTo>
                <a:lnTo>
                  <a:pt x="1773113" y="1657055"/>
                </a:lnTo>
                <a:lnTo>
                  <a:pt x="0" y="16570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3" name="Google Shape;443;p46"/>
          <p:cNvSpPr txBox="1">
            <a:spLocks noGrp="1"/>
          </p:cNvSpPr>
          <p:nvPr>
            <p:ph type="title"/>
          </p:nvPr>
        </p:nvSpPr>
        <p:spPr>
          <a:xfrm>
            <a:off x="5108575" y="342900"/>
            <a:ext cx="3762300" cy="6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46"/>
          <p:cNvSpPr txBox="1">
            <a:spLocks noGrp="1"/>
          </p:cNvSpPr>
          <p:nvPr>
            <p:ph type="body" idx="1"/>
          </p:nvPr>
        </p:nvSpPr>
        <p:spPr>
          <a:xfrm>
            <a:off x="5241925" y="1190625"/>
            <a:ext cx="3600600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45" name="Google Shape;445;p46"/>
          <p:cNvSpPr/>
          <p:nvPr/>
        </p:nvSpPr>
        <p:spPr>
          <a:xfrm>
            <a:off x="91462" y="4774625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6" name="Google Shape;446;p46"/>
          <p:cNvSpPr txBox="1"/>
          <p:nvPr/>
        </p:nvSpPr>
        <p:spPr>
          <a:xfrm>
            <a:off x="0" y="492742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Maximize impact 1">
  <p:cSld name="CUSTOM_8">
    <p:bg>
      <p:bgPr>
        <a:solidFill>
          <a:schemeClr val="lt1"/>
        </a:solidFill>
        <a:effectLst/>
      </p:bgPr>
    </p:bg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47"/>
          <p:cNvGrpSpPr/>
          <p:nvPr/>
        </p:nvGrpSpPr>
        <p:grpSpPr>
          <a:xfrm>
            <a:off x="7454613" y="0"/>
            <a:ext cx="1689395" cy="5143595"/>
            <a:chOff x="0" y="0"/>
            <a:chExt cx="2863867" cy="3648975"/>
          </a:xfrm>
        </p:grpSpPr>
        <p:sp>
          <p:nvSpPr>
            <p:cNvPr id="449" name="Google Shape;449;p47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450" name="Google Shape;450;p47"/>
            <p:cNvSpPr txBox="1"/>
            <p:nvPr/>
          </p:nvSpPr>
          <p:spPr>
            <a:xfrm>
              <a:off x="0" y="35775"/>
              <a:ext cx="2863800" cy="361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1" name="Google Shape;451;p47"/>
          <p:cNvSpPr/>
          <p:nvPr/>
        </p:nvSpPr>
        <p:spPr>
          <a:xfrm>
            <a:off x="761906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52" name="Google Shape;452;p47"/>
          <p:cNvSpPr/>
          <p:nvPr/>
        </p:nvSpPr>
        <p:spPr>
          <a:xfrm rot="10800000">
            <a:off x="7955951" y="1042988"/>
            <a:ext cx="1188049" cy="1188049"/>
          </a:xfrm>
          <a:custGeom>
            <a:avLst/>
            <a:gdLst/>
            <a:ahLst/>
            <a:cxnLst/>
            <a:rect l="l" t="t" r="r" b="b"/>
            <a:pathLst>
              <a:path w="2376098" h="2376098" extrusionOk="0">
                <a:moveTo>
                  <a:pt x="2376098" y="2376098"/>
                </a:moveTo>
                <a:lnTo>
                  <a:pt x="0" y="2376098"/>
                </a:lnTo>
                <a:lnTo>
                  <a:pt x="0" y="0"/>
                </a:lnTo>
                <a:lnTo>
                  <a:pt x="2376098" y="0"/>
                </a:lnTo>
                <a:lnTo>
                  <a:pt x="2376098" y="2376098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53" name="Google Shape;453;p47"/>
          <p:cNvSpPr/>
          <p:nvPr/>
        </p:nvSpPr>
        <p:spPr>
          <a:xfrm rot="5400000">
            <a:off x="8045595" y="-89644"/>
            <a:ext cx="1008762" cy="1188049"/>
          </a:xfrm>
          <a:custGeom>
            <a:avLst/>
            <a:gdLst/>
            <a:ahLst/>
            <a:cxnLst/>
            <a:rect l="l" t="t" r="r" b="b"/>
            <a:pathLst>
              <a:path w="2017523" h="2376098" extrusionOk="0">
                <a:moveTo>
                  <a:pt x="0" y="0"/>
                </a:moveTo>
                <a:lnTo>
                  <a:pt x="2017524" y="0"/>
                </a:lnTo>
                <a:lnTo>
                  <a:pt x="2017524" y="2376098"/>
                </a:lnTo>
                <a:lnTo>
                  <a:pt x="0" y="23760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54" name="Google Shape;454;p4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455" name="Google Shape;455;p47"/>
          <p:cNvSpPr txBox="1">
            <a:spLocks noGrp="1"/>
          </p:cNvSpPr>
          <p:nvPr>
            <p:ph type="title"/>
          </p:nvPr>
        </p:nvSpPr>
        <p:spPr>
          <a:xfrm>
            <a:off x="431800" y="323850"/>
            <a:ext cx="6905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47"/>
          <p:cNvSpPr txBox="1">
            <a:spLocks noGrp="1"/>
          </p:cNvSpPr>
          <p:nvPr>
            <p:ph type="body" idx="1"/>
          </p:nvPr>
        </p:nvSpPr>
        <p:spPr>
          <a:xfrm>
            <a:off x="555625" y="1128800"/>
            <a:ext cx="61437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Maximize impact 2">
  <p:cSld name="CUSTOM_11">
    <p:bg>
      <p:bgPr>
        <a:solidFill>
          <a:srgbClr val="FFFFFF"/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p48"/>
          <p:cNvGrpSpPr/>
          <p:nvPr/>
        </p:nvGrpSpPr>
        <p:grpSpPr>
          <a:xfrm>
            <a:off x="7454613" y="0"/>
            <a:ext cx="1680231" cy="5143489"/>
            <a:chOff x="0" y="0"/>
            <a:chExt cx="2863867" cy="3648900"/>
          </a:xfrm>
        </p:grpSpPr>
        <p:sp>
          <p:nvSpPr>
            <p:cNvPr id="459" name="Google Shape;459;p48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460" name="Google Shape;460;p48"/>
            <p:cNvSpPr txBox="1"/>
            <p:nvPr/>
          </p:nvSpPr>
          <p:spPr>
            <a:xfrm>
              <a:off x="0" y="0"/>
              <a:ext cx="28638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1" name="Google Shape;461;p48"/>
          <p:cNvSpPr/>
          <p:nvPr/>
        </p:nvSpPr>
        <p:spPr>
          <a:xfrm rot="5400000">
            <a:off x="8045595" y="-89644"/>
            <a:ext cx="1008762" cy="1188049"/>
          </a:xfrm>
          <a:custGeom>
            <a:avLst/>
            <a:gdLst/>
            <a:ahLst/>
            <a:cxnLst/>
            <a:rect l="l" t="t" r="r" b="b"/>
            <a:pathLst>
              <a:path w="2017523" h="2376098" extrusionOk="0">
                <a:moveTo>
                  <a:pt x="0" y="0"/>
                </a:moveTo>
                <a:lnTo>
                  <a:pt x="2017524" y="0"/>
                </a:lnTo>
                <a:lnTo>
                  <a:pt x="2017524" y="2376098"/>
                </a:lnTo>
                <a:lnTo>
                  <a:pt x="0" y="23760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62" name="Google Shape;462;p48"/>
          <p:cNvSpPr/>
          <p:nvPr/>
        </p:nvSpPr>
        <p:spPr>
          <a:xfrm rot="10800000" flipH="1">
            <a:off x="7955951" y="1042987"/>
            <a:ext cx="1178913" cy="1178914"/>
          </a:xfrm>
          <a:custGeom>
            <a:avLst/>
            <a:gdLst/>
            <a:ahLst/>
            <a:cxnLst/>
            <a:rect l="l" t="t" r="r" b="b"/>
            <a:pathLst>
              <a:path w="2357827" h="2357827" extrusionOk="0">
                <a:moveTo>
                  <a:pt x="2357827" y="0"/>
                </a:moveTo>
                <a:lnTo>
                  <a:pt x="0" y="0"/>
                </a:lnTo>
                <a:lnTo>
                  <a:pt x="0" y="2357827"/>
                </a:lnTo>
                <a:lnTo>
                  <a:pt x="2357827" y="2357827"/>
                </a:lnTo>
                <a:lnTo>
                  <a:pt x="235782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63" name="Google Shape;463;p48"/>
          <p:cNvSpPr txBox="1">
            <a:spLocks noGrp="1"/>
          </p:cNvSpPr>
          <p:nvPr>
            <p:ph type="title"/>
          </p:nvPr>
        </p:nvSpPr>
        <p:spPr>
          <a:xfrm>
            <a:off x="431800" y="323850"/>
            <a:ext cx="6905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4" name="Google Shape;464;p48"/>
          <p:cNvSpPr txBox="1">
            <a:spLocks noGrp="1"/>
          </p:cNvSpPr>
          <p:nvPr>
            <p:ph type="body" idx="1"/>
          </p:nvPr>
        </p:nvSpPr>
        <p:spPr>
          <a:xfrm>
            <a:off x="555625" y="1128800"/>
            <a:ext cx="61437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65" name="Google Shape;465;p4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466" name="Google Shape;466;p48"/>
          <p:cNvSpPr/>
          <p:nvPr/>
        </p:nvSpPr>
        <p:spPr>
          <a:xfrm>
            <a:off x="761906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Maximize impact 3">
  <p:cSld name="CUSTOM_12">
    <p:bg>
      <p:bgPr>
        <a:solidFill>
          <a:schemeClr val="lt1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9"/>
          <p:cNvGrpSpPr/>
          <p:nvPr/>
        </p:nvGrpSpPr>
        <p:grpSpPr>
          <a:xfrm>
            <a:off x="7454613" y="-51437"/>
            <a:ext cx="1689395" cy="5194939"/>
            <a:chOff x="0" y="0"/>
            <a:chExt cx="2863867" cy="3648900"/>
          </a:xfrm>
        </p:grpSpPr>
        <p:sp>
          <p:nvSpPr>
            <p:cNvPr id="469" name="Google Shape;469;p49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470" name="Google Shape;470;p49"/>
            <p:cNvSpPr txBox="1"/>
            <p:nvPr/>
          </p:nvSpPr>
          <p:spPr>
            <a:xfrm>
              <a:off x="0" y="0"/>
              <a:ext cx="28638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1" name="Google Shape;471;p49"/>
          <p:cNvSpPr/>
          <p:nvPr/>
        </p:nvSpPr>
        <p:spPr>
          <a:xfrm rot="10800000">
            <a:off x="7955951" y="1042988"/>
            <a:ext cx="1188049" cy="1188049"/>
          </a:xfrm>
          <a:custGeom>
            <a:avLst/>
            <a:gdLst/>
            <a:ahLst/>
            <a:cxnLst/>
            <a:rect l="l" t="t" r="r" b="b"/>
            <a:pathLst>
              <a:path w="2376098" h="2376098" extrusionOk="0">
                <a:moveTo>
                  <a:pt x="2376098" y="2376098"/>
                </a:moveTo>
                <a:lnTo>
                  <a:pt x="0" y="2376098"/>
                </a:lnTo>
                <a:lnTo>
                  <a:pt x="0" y="0"/>
                </a:lnTo>
                <a:lnTo>
                  <a:pt x="2376098" y="0"/>
                </a:lnTo>
                <a:lnTo>
                  <a:pt x="2376098" y="2376098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2" name="Google Shape;472;p49"/>
          <p:cNvSpPr/>
          <p:nvPr/>
        </p:nvSpPr>
        <p:spPr>
          <a:xfrm rot="5400000">
            <a:off x="8045595" y="-89644"/>
            <a:ext cx="1008762" cy="1188049"/>
          </a:xfrm>
          <a:custGeom>
            <a:avLst/>
            <a:gdLst/>
            <a:ahLst/>
            <a:cxnLst/>
            <a:rect l="l" t="t" r="r" b="b"/>
            <a:pathLst>
              <a:path w="2017523" h="2376098" extrusionOk="0">
                <a:moveTo>
                  <a:pt x="0" y="0"/>
                </a:moveTo>
                <a:lnTo>
                  <a:pt x="2017524" y="0"/>
                </a:lnTo>
                <a:lnTo>
                  <a:pt x="2017524" y="2376098"/>
                </a:lnTo>
                <a:lnTo>
                  <a:pt x="0" y="23760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3" name="Google Shape;473;p49"/>
          <p:cNvSpPr txBox="1">
            <a:spLocks noGrp="1"/>
          </p:cNvSpPr>
          <p:nvPr>
            <p:ph type="title"/>
          </p:nvPr>
        </p:nvSpPr>
        <p:spPr>
          <a:xfrm>
            <a:off x="431800" y="323850"/>
            <a:ext cx="6905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4" name="Google Shape;474;p49"/>
          <p:cNvSpPr txBox="1">
            <a:spLocks noGrp="1"/>
          </p:cNvSpPr>
          <p:nvPr>
            <p:ph type="body" idx="1"/>
          </p:nvPr>
        </p:nvSpPr>
        <p:spPr>
          <a:xfrm>
            <a:off x="555625" y="1128800"/>
            <a:ext cx="61437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75" name="Google Shape;475;p49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476" name="Google Shape;476;p49"/>
          <p:cNvSpPr/>
          <p:nvPr/>
        </p:nvSpPr>
        <p:spPr>
          <a:xfrm>
            <a:off x="761906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Maximize impact 4">
  <p:cSld name="CUSTOM_13">
    <p:bg>
      <p:bgPr>
        <a:solidFill>
          <a:srgbClr val="FFFFFF"/>
        </a:solid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50"/>
          <p:cNvGrpSpPr/>
          <p:nvPr/>
        </p:nvGrpSpPr>
        <p:grpSpPr>
          <a:xfrm>
            <a:off x="7454613" y="0"/>
            <a:ext cx="1689395" cy="5143489"/>
            <a:chOff x="0" y="0"/>
            <a:chExt cx="2863867" cy="3648900"/>
          </a:xfrm>
        </p:grpSpPr>
        <p:sp>
          <p:nvSpPr>
            <p:cNvPr id="479" name="Google Shape;479;p50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480" name="Google Shape;480;p50"/>
            <p:cNvSpPr txBox="1"/>
            <p:nvPr/>
          </p:nvSpPr>
          <p:spPr>
            <a:xfrm>
              <a:off x="0" y="0"/>
              <a:ext cx="28638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1" name="Google Shape;481;p50"/>
          <p:cNvSpPr/>
          <p:nvPr/>
        </p:nvSpPr>
        <p:spPr>
          <a:xfrm rot="10800000">
            <a:off x="7955951" y="1042988"/>
            <a:ext cx="1188049" cy="1188049"/>
          </a:xfrm>
          <a:custGeom>
            <a:avLst/>
            <a:gdLst/>
            <a:ahLst/>
            <a:cxnLst/>
            <a:rect l="l" t="t" r="r" b="b"/>
            <a:pathLst>
              <a:path w="2376098" h="2376098" extrusionOk="0">
                <a:moveTo>
                  <a:pt x="2376098" y="2376098"/>
                </a:moveTo>
                <a:lnTo>
                  <a:pt x="0" y="2376098"/>
                </a:lnTo>
                <a:lnTo>
                  <a:pt x="0" y="0"/>
                </a:lnTo>
                <a:lnTo>
                  <a:pt x="2376098" y="0"/>
                </a:lnTo>
                <a:lnTo>
                  <a:pt x="2376098" y="2376098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82" name="Google Shape;482;p50"/>
          <p:cNvSpPr/>
          <p:nvPr/>
        </p:nvSpPr>
        <p:spPr>
          <a:xfrm rot="5400000">
            <a:off x="8045595" y="-89644"/>
            <a:ext cx="1008762" cy="1188049"/>
          </a:xfrm>
          <a:custGeom>
            <a:avLst/>
            <a:gdLst/>
            <a:ahLst/>
            <a:cxnLst/>
            <a:rect l="l" t="t" r="r" b="b"/>
            <a:pathLst>
              <a:path w="2017523" h="2376098" extrusionOk="0">
                <a:moveTo>
                  <a:pt x="0" y="0"/>
                </a:moveTo>
                <a:lnTo>
                  <a:pt x="2017524" y="0"/>
                </a:lnTo>
                <a:lnTo>
                  <a:pt x="2017524" y="2376098"/>
                </a:lnTo>
                <a:lnTo>
                  <a:pt x="0" y="23760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83" name="Google Shape;483;p50"/>
          <p:cNvSpPr txBox="1">
            <a:spLocks noGrp="1"/>
          </p:cNvSpPr>
          <p:nvPr>
            <p:ph type="title"/>
          </p:nvPr>
        </p:nvSpPr>
        <p:spPr>
          <a:xfrm>
            <a:off x="431800" y="323850"/>
            <a:ext cx="6905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50"/>
          <p:cNvSpPr txBox="1">
            <a:spLocks noGrp="1"/>
          </p:cNvSpPr>
          <p:nvPr>
            <p:ph type="body" idx="1"/>
          </p:nvPr>
        </p:nvSpPr>
        <p:spPr>
          <a:xfrm>
            <a:off x="555625" y="1128800"/>
            <a:ext cx="61437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485" name="Google Shape;485;p5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486" name="Google Shape;486;p50"/>
          <p:cNvSpPr/>
          <p:nvPr/>
        </p:nvSpPr>
        <p:spPr>
          <a:xfrm>
            <a:off x="761906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section title A">
  <p:cSld name="CUSTOM_14"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1"/>
          <p:cNvSpPr txBox="1"/>
          <p:nvPr/>
        </p:nvSpPr>
        <p:spPr>
          <a:xfrm>
            <a:off x="2256271" y="2138363"/>
            <a:ext cx="463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grpSp>
        <p:nvGrpSpPr>
          <p:cNvPr id="489" name="Google Shape;489;p51"/>
          <p:cNvGrpSpPr/>
          <p:nvPr/>
        </p:nvGrpSpPr>
        <p:grpSpPr>
          <a:xfrm>
            <a:off x="0" y="4251227"/>
            <a:ext cx="902479" cy="893391"/>
            <a:chOff x="0" y="0"/>
            <a:chExt cx="2406610" cy="2382375"/>
          </a:xfrm>
        </p:grpSpPr>
        <p:grpSp>
          <p:nvGrpSpPr>
            <p:cNvPr id="490" name="Google Shape;490;p51"/>
            <p:cNvGrpSpPr/>
            <p:nvPr/>
          </p:nvGrpSpPr>
          <p:grpSpPr>
            <a:xfrm>
              <a:off x="0" y="0"/>
              <a:ext cx="2406610" cy="2382353"/>
              <a:chOff x="0" y="0"/>
              <a:chExt cx="792900" cy="784908"/>
            </a:xfrm>
          </p:grpSpPr>
          <p:sp>
            <p:nvSpPr>
              <p:cNvPr id="491" name="Google Shape;491;p51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CDAB1"/>
              </a:solidFill>
              <a:ln>
                <a:noFill/>
              </a:ln>
            </p:spPr>
          </p:sp>
          <p:sp>
            <p:nvSpPr>
              <p:cNvPr id="492" name="Google Shape;492;p51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3" name="Google Shape;493;p51"/>
            <p:cNvSpPr/>
            <p:nvPr/>
          </p:nvSpPr>
          <p:spPr>
            <a:xfrm>
              <a:off x="0" y="62658"/>
              <a:ext cx="2406343" cy="2319717"/>
            </a:xfrm>
            <a:custGeom>
              <a:avLst/>
              <a:gdLst/>
              <a:ahLst/>
              <a:cxnLst/>
              <a:rect l="l" t="t" r="r" b="b"/>
              <a:pathLst>
                <a:path w="2406343" h="2319717" extrusionOk="0">
                  <a:moveTo>
                    <a:pt x="0" y="0"/>
                  </a:moveTo>
                  <a:lnTo>
                    <a:pt x="2406343" y="0"/>
                  </a:lnTo>
                  <a:lnTo>
                    <a:pt x="2406343" y="2319717"/>
                  </a:lnTo>
                  <a:lnTo>
                    <a:pt x="0" y="23197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494" name="Google Shape;494;p51"/>
          <p:cNvSpPr/>
          <p:nvPr/>
        </p:nvSpPr>
        <p:spPr>
          <a:xfrm>
            <a:off x="902379" y="4246733"/>
            <a:ext cx="902379" cy="902379"/>
          </a:xfrm>
          <a:custGeom>
            <a:avLst/>
            <a:gdLst/>
            <a:ahLst/>
            <a:cxnLst/>
            <a:rect l="l" t="t" r="r" b="b"/>
            <a:pathLst>
              <a:path w="1804757" h="1804757" extrusionOk="0">
                <a:moveTo>
                  <a:pt x="0" y="0"/>
                </a:moveTo>
                <a:lnTo>
                  <a:pt x="1804757" y="0"/>
                </a:lnTo>
                <a:lnTo>
                  <a:pt x="1804757" y="1804757"/>
                </a:lnTo>
                <a:lnTo>
                  <a:pt x="0" y="18047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5" name="Google Shape;495;p51"/>
          <p:cNvSpPr/>
          <p:nvPr/>
        </p:nvSpPr>
        <p:spPr>
          <a:xfrm rot="-5400000">
            <a:off x="7816271" y="0"/>
            <a:ext cx="1327729" cy="1327729"/>
          </a:xfrm>
          <a:custGeom>
            <a:avLst/>
            <a:gdLst/>
            <a:ahLst/>
            <a:cxnLst/>
            <a:rect l="l" t="t" r="r" b="b"/>
            <a:pathLst>
              <a:path w="2655458" h="2655458" extrusionOk="0">
                <a:moveTo>
                  <a:pt x="0" y="0"/>
                </a:moveTo>
                <a:lnTo>
                  <a:pt x="2655458" y="0"/>
                </a:lnTo>
                <a:lnTo>
                  <a:pt x="2655458" y="2655458"/>
                </a:lnTo>
                <a:lnTo>
                  <a:pt x="0" y="265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6" name="Google Shape;496;p51"/>
          <p:cNvSpPr/>
          <p:nvPr/>
        </p:nvSpPr>
        <p:spPr>
          <a:xfrm>
            <a:off x="7763143" y="4703093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7" name="Google Shape;497;p51"/>
          <p:cNvSpPr txBox="1">
            <a:spLocks noGrp="1"/>
          </p:cNvSpPr>
          <p:nvPr>
            <p:ph type="title"/>
          </p:nvPr>
        </p:nvSpPr>
        <p:spPr>
          <a:xfrm>
            <a:off x="2746350" y="1860875"/>
            <a:ext cx="3651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51"/>
          <p:cNvSpPr txBox="1"/>
          <p:nvPr/>
        </p:nvSpPr>
        <p:spPr>
          <a:xfrm>
            <a:off x="6980125" y="49111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section title B">
  <p:cSld name="CUSTOM_15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2"/>
          <p:cNvSpPr txBox="1"/>
          <p:nvPr/>
        </p:nvSpPr>
        <p:spPr>
          <a:xfrm>
            <a:off x="2250560" y="2138363"/>
            <a:ext cx="4643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501" name="Google Shape;501;p52"/>
          <p:cNvSpPr/>
          <p:nvPr/>
        </p:nvSpPr>
        <p:spPr>
          <a:xfrm rot="-5400000">
            <a:off x="7816271" y="0"/>
            <a:ext cx="1327729" cy="1327729"/>
          </a:xfrm>
          <a:custGeom>
            <a:avLst/>
            <a:gdLst/>
            <a:ahLst/>
            <a:cxnLst/>
            <a:rect l="l" t="t" r="r" b="b"/>
            <a:pathLst>
              <a:path w="2655458" h="2655458" extrusionOk="0">
                <a:moveTo>
                  <a:pt x="0" y="0"/>
                </a:moveTo>
                <a:lnTo>
                  <a:pt x="2655458" y="0"/>
                </a:lnTo>
                <a:lnTo>
                  <a:pt x="2655458" y="2655458"/>
                </a:lnTo>
                <a:lnTo>
                  <a:pt x="0" y="265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502" name="Google Shape;502;p52"/>
          <p:cNvGrpSpPr/>
          <p:nvPr/>
        </p:nvGrpSpPr>
        <p:grpSpPr>
          <a:xfrm>
            <a:off x="0" y="4247193"/>
            <a:ext cx="902479" cy="893391"/>
            <a:chOff x="0" y="0"/>
            <a:chExt cx="2406610" cy="2382375"/>
          </a:xfrm>
        </p:grpSpPr>
        <p:grpSp>
          <p:nvGrpSpPr>
            <p:cNvPr id="503" name="Google Shape;503;p52"/>
            <p:cNvGrpSpPr/>
            <p:nvPr/>
          </p:nvGrpSpPr>
          <p:grpSpPr>
            <a:xfrm>
              <a:off x="0" y="0"/>
              <a:ext cx="2406610" cy="2382353"/>
              <a:chOff x="0" y="0"/>
              <a:chExt cx="792900" cy="784908"/>
            </a:xfrm>
          </p:grpSpPr>
          <p:sp>
            <p:nvSpPr>
              <p:cNvPr id="504" name="Google Shape;504;p52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C0E1B1"/>
              </a:solidFill>
              <a:ln>
                <a:noFill/>
              </a:ln>
            </p:spPr>
          </p:sp>
          <p:sp>
            <p:nvSpPr>
              <p:cNvPr id="505" name="Google Shape;505;p52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6" name="Google Shape;506;p52"/>
            <p:cNvSpPr/>
            <p:nvPr/>
          </p:nvSpPr>
          <p:spPr>
            <a:xfrm>
              <a:off x="0" y="62658"/>
              <a:ext cx="2406343" cy="2319717"/>
            </a:xfrm>
            <a:custGeom>
              <a:avLst/>
              <a:gdLst/>
              <a:ahLst/>
              <a:cxnLst/>
              <a:rect l="l" t="t" r="r" b="b"/>
              <a:pathLst>
                <a:path w="2406343" h="2319717" extrusionOk="0">
                  <a:moveTo>
                    <a:pt x="0" y="0"/>
                  </a:moveTo>
                  <a:lnTo>
                    <a:pt x="2406343" y="0"/>
                  </a:lnTo>
                  <a:lnTo>
                    <a:pt x="2406343" y="2319717"/>
                  </a:lnTo>
                  <a:lnTo>
                    <a:pt x="0" y="23197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507" name="Google Shape;507;p52"/>
          <p:cNvSpPr/>
          <p:nvPr/>
        </p:nvSpPr>
        <p:spPr>
          <a:xfrm>
            <a:off x="902378" y="4247193"/>
            <a:ext cx="893391" cy="893390"/>
          </a:xfrm>
          <a:custGeom>
            <a:avLst/>
            <a:gdLst/>
            <a:ahLst/>
            <a:cxnLst/>
            <a:rect l="l" t="t" r="r" b="b"/>
            <a:pathLst>
              <a:path w="1786781" h="1786781" extrusionOk="0">
                <a:moveTo>
                  <a:pt x="0" y="0"/>
                </a:moveTo>
                <a:lnTo>
                  <a:pt x="1786781" y="0"/>
                </a:lnTo>
                <a:lnTo>
                  <a:pt x="1786781" y="1786781"/>
                </a:lnTo>
                <a:lnTo>
                  <a:pt x="0" y="1786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08" name="Google Shape;508;p52"/>
          <p:cNvSpPr txBox="1">
            <a:spLocks noGrp="1"/>
          </p:cNvSpPr>
          <p:nvPr>
            <p:ph type="title"/>
          </p:nvPr>
        </p:nvSpPr>
        <p:spPr>
          <a:xfrm>
            <a:off x="2746350" y="1860875"/>
            <a:ext cx="3651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52"/>
          <p:cNvSpPr/>
          <p:nvPr/>
        </p:nvSpPr>
        <p:spPr>
          <a:xfrm>
            <a:off x="7763143" y="4703093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10" name="Google Shape;510;p52"/>
          <p:cNvSpPr txBox="1"/>
          <p:nvPr/>
        </p:nvSpPr>
        <p:spPr>
          <a:xfrm>
            <a:off x="6980125" y="49111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section title C">
  <p:cSld name="CUSTOM_16"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3"/>
          <p:cNvSpPr txBox="1"/>
          <p:nvPr/>
        </p:nvSpPr>
        <p:spPr>
          <a:xfrm>
            <a:off x="2256271" y="2138363"/>
            <a:ext cx="4631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513" name="Google Shape;513;p53"/>
          <p:cNvSpPr/>
          <p:nvPr/>
        </p:nvSpPr>
        <p:spPr>
          <a:xfrm rot="-5400000">
            <a:off x="7816271" y="0"/>
            <a:ext cx="1327729" cy="1327729"/>
          </a:xfrm>
          <a:custGeom>
            <a:avLst/>
            <a:gdLst/>
            <a:ahLst/>
            <a:cxnLst/>
            <a:rect l="l" t="t" r="r" b="b"/>
            <a:pathLst>
              <a:path w="2655458" h="2655458" extrusionOk="0">
                <a:moveTo>
                  <a:pt x="0" y="0"/>
                </a:moveTo>
                <a:lnTo>
                  <a:pt x="2655458" y="0"/>
                </a:lnTo>
                <a:lnTo>
                  <a:pt x="2655458" y="2655458"/>
                </a:lnTo>
                <a:lnTo>
                  <a:pt x="0" y="265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14" name="Google Shape;514;p53"/>
          <p:cNvSpPr/>
          <p:nvPr/>
        </p:nvSpPr>
        <p:spPr>
          <a:xfrm>
            <a:off x="902378" y="4247193"/>
            <a:ext cx="893391" cy="893390"/>
          </a:xfrm>
          <a:custGeom>
            <a:avLst/>
            <a:gdLst/>
            <a:ahLst/>
            <a:cxnLst/>
            <a:rect l="l" t="t" r="r" b="b"/>
            <a:pathLst>
              <a:path w="1786781" h="1786781" extrusionOk="0">
                <a:moveTo>
                  <a:pt x="0" y="0"/>
                </a:moveTo>
                <a:lnTo>
                  <a:pt x="1786781" y="0"/>
                </a:lnTo>
                <a:lnTo>
                  <a:pt x="1786781" y="1786781"/>
                </a:lnTo>
                <a:lnTo>
                  <a:pt x="0" y="1786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515" name="Google Shape;515;p53"/>
          <p:cNvGrpSpPr/>
          <p:nvPr/>
        </p:nvGrpSpPr>
        <p:grpSpPr>
          <a:xfrm>
            <a:off x="0" y="4250110"/>
            <a:ext cx="902479" cy="893391"/>
            <a:chOff x="0" y="0"/>
            <a:chExt cx="2406610" cy="2382375"/>
          </a:xfrm>
        </p:grpSpPr>
        <p:grpSp>
          <p:nvGrpSpPr>
            <p:cNvPr id="516" name="Google Shape;516;p53"/>
            <p:cNvGrpSpPr/>
            <p:nvPr/>
          </p:nvGrpSpPr>
          <p:grpSpPr>
            <a:xfrm>
              <a:off x="0" y="0"/>
              <a:ext cx="2406610" cy="2382353"/>
              <a:chOff x="0" y="0"/>
              <a:chExt cx="792900" cy="784908"/>
            </a:xfrm>
          </p:grpSpPr>
          <p:sp>
            <p:nvSpPr>
              <p:cNvPr id="517" name="Google Shape;517;p53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2E439B"/>
              </a:solidFill>
              <a:ln>
                <a:noFill/>
              </a:ln>
            </p:spPr>
          </p:sp>
          <p:sp>
            <p:nvSpPr>
              <p:cNvPr id="518" name="Google Shape;518;p53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9" name="Google Shape;519;p53"/>
            <p:cNvSpPr/>
            <p:nvPr/>
          </p:nvSpPr>
          <p:spPr>
            <a:xfrm>
              <a:off x="0" y="62658"/>
              <a:ext cx="2406343" cy="2319717"/>
            </a:xfrm>
            <a:custGeom>
              <a:avLst/>
              <a:gdLst/>
              <a:ahLst/>
              <a:cxnLst/>
              <a:rect l="l" t="t" r="r" b="b"/>
              <a:pathLst>
                <a:path w="2406343" h="2319717" extrusionOk="0">
                  <a:moveTo>
                    <a:pt x="0" y="0"/>
                  </a:moveTo>
                  <a:lnTo>
                    <a:pt x="2406343" y="0"/>
                  </a:lnTo>
                  <a:lnTo>
                    <a:pt x="2406343" y="2319717"/>
                  </a:lnTo>
                  <a:lnTo>
                    <a:pt x="0" y="23197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520" name="Google Shape;520;p53"/>
          <p:cNvSpPr txBox="1">
            <a:spLocks noGrp="1"/>
          </p:cNvSpPr>
          <p:nvPr>
            <p:ph type="title"/>
          </p:nvPr>
        </p:nvSpPr>
        <p:spPr>
          <a:xfrm>
            <a:off x="2746350" y="1860875"/>
            <a:ext cx="3651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53"/>
          <p:cNvSpPr/>
          <p:nvPr/>
        </p:nvSpPr>
        <p:spPr>
          <a:xfrm>
            <a:off x="7763143" y="4703093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22" name="Google Shape;522;p53"/>
          <p:cNvSpPr txBox="1"/>
          <p:nvPr/>
        </p:nvSpPr>
        <p:spPr>
          <a:xfrm>
            <a:off x="6980125" y="49111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w section title D">
  <p:cSld name="CUSTOM_17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4"/>
          <p:cNvSpPr txBox="1"/>
          <p:nvPr/>
        </p:nvSpPr>
        <p:spPr>
          <a:xfrm>
            <a:off x="2253109" y="2138363"/>
            <a:ext cx="4638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525" name="Google Shape;525;p54"/>
          <p:cNvSpPr/>
          <p:nvPr/>
        </p:nvSpPr>
        <p:spPr>
          <a:xfrm rot="-5400000">
            <a:off x="7816271" y="0"/>
            <a:ext cx="1327729" cy="1327729"/>
          </a:xfrm>
          <a:custGeom>
            <a:avLst/>
            <a:gdLst/>
            <a:ahLst/>
            <a:cxnLst/>
            <a:rect l="l" t="t" r="r" b="b"/>
            <a:pathLst>
              <a:path w="2655458" h="2655458" extrusionOk="0">
                <a:moveTo>
                  <a:pt x="0" y="0"/>
                </a:moveTo>
                <a:lnTo>
                  <a:pt x="2655458" y="0"/>
                </a:lnTo>
                <a:lnTo>
                  <a:pt x="2655458" y="2655458"/>
                </a:lnTo>
                <a:lnTo>
                  <a:pt x="0" y="26554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526" name="Google Shape;526;p54"/>
          <p:cNvGrpSpPr/>
          <p:nvPr/>
        </p:nvGrpSpPr>
        <p:grpSpPr>
          <a:xfrm>
            <a:off x="0" y="4236522"/>
            <a:ext cx="916216" cy="906981"/>
            <a:chOff x="0" y="0"/>
            <a:chExt cx="2443242" cy="2418616"/>
          </a:xfrm>
        </p:grpSpPr>
        <p:grpSp>
          <p:nvGrpSpPr>
            <p:cNvPr id="527" name="Google Shape;527;p54"/>
            <p:cNvGrpSpPr/>
            <p:nvPr/>
          </p:nvGrpSpPr>
          <p:grpSpPr>
            <a:xfrm>
              <a:off x="0" y="0"/>
              <a:ext cx="2443242" cy="2418616"/>
              <a:chOff x="0" y="0"/>
              <a:chExt cx="792900" cy="784908"/>
            </a:xfrm>
          </p:grpSpPr>
          <p:sp>
            <p:nvSpPr>
              <p:cNvPr id="528" name="Google Shape;528;p54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5A2A98"/>
              </a:solidFill>
              <a:ln>
                <a:noFill/>
              </a:ln>
            </p:spPr>
          </p:sp>
          <p:sp>
            <p:nvSpPr>
              <p:cNvPr id="529" name="Google Shape;529;p54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0" name="Google Shape;530;p54"/>
            <p:cNvSpPr/>
            <p:nvPr/>
          </p:nvSpPr>
          <p:spPr>
            <a:xfrm>
              <a:off x="0" y="63611"/>
              <a:ext cx="2442941" cy="2354998"/>
            </a:xfrm>
            <a:custGeom>
              <a:avLst/>
              <a:gdLst/>
              <a:ahLst/>
              <a:cxnLst/>
              <a:rect l="l" t="t" r="r" b="b"/>
              <a:pathLst>
                <a:path w="2442941" h="2354998" extrusionOk="0">
                  <a:moveTo>
                    <a:pt x="0" y="0"/>
                  </a:moveTo>
                  <a:lnTo>
                    <a:pt x="2442941" y="0"/>
                  </a:lnTo>
                  <a:lnTo>
                    <a:pt x="2442941" y="2354998"/>
                  </a:lnTo>
                  <a:lnTo>
                    <a:pt x="0" y="23549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531" name="Google Shape;531;p54"/>
          <p:cNvSpPr/>
          <p:nvPr/>
        </p:nvSpPr>
        <p:spPr>
          <a:xfrm>
            <a:off x="916103" y="4236522"/>
            <a:ext cx="906978" cy="906978"/>
          </a:xfrm>
          <a:custGeom>
            <a:avLst/>
            <a:gdLst/>
            <a:ahLst/>
            <a:cxnLst/>
            <a:rect l="l" t="t" r="r" b="b"/>
            <a:pathLst>
              <a:path w="1813956" h="1813956" extrusionOk="0">
                <a:moveTo>
                  <a:pt x="0" y="0"/>
                </a:moveTo>
                <a:lnTo>
                  <a:pt x="1813957" y="0"/>
                </a:lnTo>
                <a:lnTo>
                  <a:pt x="1813957" y="1813956"/>
                </a:lnTo>
                <a:lnTo>
                  <a:pt x="0" y="1813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2" name="Google Shape;532;p54"/>
          <p:cNvSpPr txBox="1">
            <a:spLocks noGrp="1"/>
          </p:cNvSpPr>
          <p:nvPr>
            <p:ph type="title"/>
          </p:nvPr>
        </p:nvSpPr>
        <p:spPr>
          <a:xfrm>
            <a:off x="2746350" y="1860875"/>
            <a:ext cx="3651300" cy="6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54"/>
          <p:cNvSpPr/>
          <p:nvPr/>
        </p:nvSpPr>
        <p:spPr>
          <a:xfrm>
            <a:off x="7763143" y="4703093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4" name="Google Shape;534;p54"/>
          <p:cNvSpPr txBox="1"/>
          <p:nvPr/>
        </p:nvSpPr>
        <p:spPr>
          <a:xfrm>
            <a:off x="6980125" y="49111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ing stats 1">
  <p:cSld name="CUSTOM_18">
    <p:bg>
      <p:bgPr>
        <a:solidFill>
          <a:schemeClr val="lt1"/>
        </a:soli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oogle Shape;536;p55"/>
          <p:cNvGrpSpPr/>
          <p:nvPr/>
        </p:nvGrpSpPr>
        <p:grpSpPr>
          <a:xfrm>
            <a:off x="-51425" y="0"/>
            <a:ext cx="4117668" cy="5143489"/>
            <a:chOff x="0" y="0"/>
            <a:chExt cx="2863867" cy="3648900"/>
          </a:xfrm>
        </p:grpSpPr>
        <p:sp>
          <p:nvSpPr>
            <p:cNvPr id="537" name="Google Shape;537;p55"/>
            <p:cNvSpPr/>
            <p:nvPr/>
          </p:nvSpPr>
          <p:spPr>
            <a:xfrm>
              <a:off x="0" y="0"/>
              <a:ext cx="2863867" cy="3648898"/>
            </a:xfrm>
            <a:custGeom>
              <a:avLst/>
              <a:gdLst/>
              <a:ahLst/>
              <a:cxnLst/>
              <a:rect l="l" t="t" r="r" b="b"/>
              <a:pathLst>
                <a:path w="2863867" h="3648898" extrusionOk="0">
                  <a:moveTo>
                    <a:pt x="0" y="0"/>
                  </a:moveTo>
                  <a:lnTo>
                    <a:pt x="2863867" y="0"/>
                  </a:lnTo>
                  <a:lnTo>
                    <a:pt x="2863867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538" name="Google Shape;538;p55"/>
            <p:cNvSpPr txBox="1"/>
            <p:nvPr/>
          </p:nvSpPr>
          <p:spPr>
            <a:xfrm>
              <a:off x="0" y="0"/>
              <a:ext cx="28638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9" name="Google Shape;539;p55"/>
          <p:cNvSpPr/>
          <p:nvPr/>
        </p:nvSpPr>
        <p:spPr>
          <a:xfrm>
            <a:off x="5273479" y="2935678"/>
            <a:ext cx="640363" cy="640363"/>
          </a:xfrm>
          <a:custGeom>
            <a:avLst/>
            <a:gdLst/>
            <a:ahLst/>
            <a:cxnLst/>
            <a:rect l="l" t="t" r="r" b="b"/>
            <a:pathLst>
              <a:path w="1280725" h="1280725" extrusionOk="0">
                <a:moveTo>
                  <a:pt x="0" y="0"/>
                </a:moveTo>
                <a:lnTo>
                  <a:pt x="1280726" y="0"/>
                </a:lnTo>
                <a:lnTo>
                  <a:pt x="1280726" y="1280725"/>
                </a:lnTo>
                <a:lnTo>
                  <a:pt x="0" y="12807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0" name="Google Shape;540;p55"/>
          <p:cNvSpPr/>
          <p:nvPr/>
        </p:nvSpPr>
        <p:spPr>
          <a:xfrm>
            <a:off x="3803099" y="2308628"/>
            <a:ext cx="526245" cy="526245"/>
          </a:xfrm>
          <a:custGeom>
            <a:avLst/>
            <a:gdLst/>
            <a:ahLst/>
            <a:cxnLst/>
            <a:rect l="l" t="t" r="r" b="b"/>
            <a:pathLst>
              <a:path w="1052489" h="1052489" extrusionOk="0">
                <a:moveTo>
                  <a:pt x="0" y="0"/>
                </a:moveTo>
                <a:lnTo>
                  <a:pt x="1052489" y="0"/>
                </a:lnTo>
                <a:lnTo>
                  <a:pt x="1052489" y="1052488"/>
                </a:lnTo>
                <a:lnTo>
                  <a:pt x="0" y="10524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1" name="Google Shape;541;p55"/>
          <p:cNvSpPr/>
          <p:nvPr/>
        </p:nvSpPr>
        <p:spPr>
          <a:xfrm rot="10800000">
            <a:off x="7427673" y="2939351"/>
            <a:ext cx="540608" cy="636690"/>
          </a:xfrm>
          <a:custGeom>
            <a:avLst/>
            <a:gdLst/>
            <a:ahLst/>
            <a:cxnLst/>
            <a:rect l="l" t="t" r="r" b="b"/>
            <a:pathLst>
              <a:path w="1081216" h="1273381" extrusionOk="0">
                <a:moveTo>
                  <a:pt x="0" y="0"/>
                </a:moveTo>
                <a:lnTo>
                  <a:pt x="1081216" y="0"/>
                </a:lnTo>
                <a:lnTo>
                  <a:pt x="1081216" y="1273381"/>
                </a:lnTo>
                <a:lnTo>
                  <a:pt x="0" y="12733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2" name="Google Shape;542;p5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3" name="Google Shape;543;p55"/>
          <p:cNvSpPr/>
          <p:nvPr/>
        </p:nvSpPr>
        <p:spPr>
          <a:xfrm>
            <a:off x="5127269" y="874600"/>
            <a:ext cx="712897" cy="712897"/>
          </a:xfrm>
          <a:custGeom>
            <a:avLst/>
            <a:gdLst/>
            <a:ahLst/>
            <a:cxnLst/>
            <a:rect l="l" t="t" r="r" b="b"/>
            <a:pathLst>
              <a:path w="1425793" h="1425793" extrusionOk="0">
                <a:moveTo>
                  <a:pt x="0" y="0"/>
                </a:moveTo>
                <a:lnTo>
                  <a:pt x="1425794" y="0"/>
                </a:lnTo>
                <a:lnTo>
                  <a:pt x="1425794" y="1425793"/>
                </a:lnTo>
                <a:lnTo>
                  <a:pt x="0" y="1425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4" name="Google Shape;544;p55"/>
          <p:cNvSpPr/>
          <p:nvPr/>
        </p:nvSpPr>
        <p:spPr>
          <a:xfrm rot="5400000" flipH="1">
            <a:off x="7384459" y="904251"/>
            <a:ext cx="627047" cy="627046"/>
          </a:xfrm>
          <a:custGeom>
            <a:avLst/>
            <a:gdLst/>
            <a:ahLst/>
            <a:cxnLst/>
            <a:rect l="l" t="t" r="r" b="b"/>
            <a:pathLst>
              <a:path w="1254093" h="1254093" extrusionOk="0">
                <a:moveTo>
                  <a:pt x="1254093" y="0"/>
                </a:moveTo>
                <a:lnTo>
                  <a:pt x="0" y="0"/>
                </a:lnTo>
                <a:lnTo>
                  <a:pt x="0" y="1254093"/>
                </a:lnTo>
                <a:lnTo>
                  <a:pt x="1254093" y="1254093"/>
                </a:lnTo>
                <a:lnTo>
                  <a:pt x="1254093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45" name="Google Shape;545;p5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546" name="Google Shape;546;p55"/>
          <p:cNvSpPr txBox="1">
            <a:spLocks noGrp="1"/>
          </p:cNvSpPr>
          <p:nvPr>
            <p:ph type="title"/>
          </p:nvPr>
        </p:nvSpPr>
        <p:spPr>
          <a:xfrm>
            <a:off x="295751" y="407225"/>
            <a:ext cx="35373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55"/>
          <p:cNvSpPr txBox="1">
            <a:spLocks noGrp="1"/>
          </p:cNvSpPr>
          <p:nvPr>
            <p:ph type="body" idx="1"/>
          </p:nvPr>
        </p:nvSpPr>
        <p:spPr>
          <a:xfrm>
            <a:off x="340500" y="1518475"/>
            <a:ext cx="3242400" cy="25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48" name="Google Shape;548;p55"/>
          <p:cNvSpPr txBox="1">
            <a:spLocks noGrp="1"/>
          </p:cNvSpPr>
          <p:nvPr>
            <p:ph type="title" idx="2"/>
          </p:nvPr>
        </p:nvSpPr>
        <p:spPr>
          <a:xfrm>
            <a:off x="4530875" y="1732450"/>
            <a:ext cx="21258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49" name="Google Shape;549;p55"/>
          <p:cNvSpPr txBox="1">
            <a:spLocks noGrp="1"/>
          </p:cNvSpPr>
          <p:nvPr>
            <p:ph type="subTitle" idx="3"/>
          </p:nvPr>
        </p:nvSpPr>
        <p:spPr>
          <a:xfrm>
            <a:off x="4640825" y="1957925"/>
            <a:ext cx="1905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Barlow"/>
              <a:buNone/>
              <a:defRPr sz="10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0" name="Google Shape;550;p55"/>
          <p:cNvSpPr txBox="1">
            <a:spLocks noGrp="1"/>
          </p:cNvSpPr>
          <p:nvPr>
            <p:ph type="title" idx="4"/>
          </p:nvPr>
        </p:nvSpPr>
        <p:spPr>
          <a:xfrm>
            <a:off x="6711775" y="1732450"/>
            <a:ext cx="21258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1" name="Google Shape;551;p55"/>
          <p:cNvSpPr txBox="1">
            <a:spLocks noGrp="1"/>
          </p:cNvSpPr>
          <p:nvPr>
            <p:ph type="subTitle" idx="5"/>
          </p:nvPr>
        </p:nvSpPr>
        <p:spPr>
          <a:xfrm>
            <a:off x="6821725" y="1957925"/>
            <a:ext cx="1905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Barlow"/>
              <a:buNone/>
              <a:defRPr sz="10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2" name="Google Shape;552;p55"/>
          <p:cNvSpPr txBox="1">
            <a:spLocks noGrp="1"/>
          </p:cNvSpPr>
          <p:nvPr>
            <p:ph type="title" idx="6"/>
          </p:nvPr>
        </p:nvSpPr>
        <p:spPr>
          <a:xfrm>
            <a:off x="4530875" y="3728875"/>
            <a:ext cx="21258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3" name="Google Shape;553;p55"/>
          <p:cNvSpPr txBox="1">
            <a:spLocks noGrp="1"/>
          </p:cNvSpPr>
          <p:nvPr>
            <p:ph type="subTitle" idx="7"/>
          </p:nvPr>
        </p:nvSpPr>
        <p:spPr>
          <a:xfrm>
            <a:off x="4640825" y="3954350"/>
            <a:ext cx="1905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Barlow"/>
              <a:buNone/>
              <a:defRPr sz="10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4" name="Google Shape;554;p55"/>
          <p:cNvSpPr txBox="1">
            <a:spLocks noGrp="1"/>
          </p:cNvSpPr>
          <p:nvPr>
            <p:ph type="title" idx="8"/>
          </p:nvPr>
        </p:nvSpPr>
        <p:spPr>
          <a:xfrm>
            <a:off x="6711775" y="3728875"/>
            <a:ext cx="21258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55" name="Google Shape;555;p55"/>
          <p:cNvSpPr txBox="1">
            <a:spLocks noGrp="1"/>
          </p:cNvSpPr>
          <p:nvPr>
            <p:ph type="subTitle" idx="9"/>
          </p:nvPr>
        </p:nvSpPr>
        <p:spPr>
          <a:xfrm>
            <a:off x="6821725" y="3954350"/>
            <a:ext cx="1905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Barlow"/>
              <a:buNone/>
              <a:defRPr sz="10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blem/solution">
  <p:cSld name="CUSTOM_19">
    <p:bg>
      <p:bgPr>
        <a:solidFill>
          <a:schemeClr val="lt1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7" name="Google Shape;557;p56"/>
          <p:cNvGrpSpPr/>
          <p:nvPr/>
        </p:nvGrpSpPr>
        <p:grpSpPr>
          <a:xfrm>
            <a:off x="-51425" y="0"/>
            <a:ext cx="4623533" cy="5143662"/>
            <a:chOff x="0" y="0"/>
            <a:chExt cx="3215700" cy="3640500"/>
          </a:xfrm>
        </p:grpSpPr>
        <p:sp>
          <p:nvSpPr>
            <p:cNvPr id="558" name="Google Shape;558;p56"/>
            <p:cNvSpPr/>
            <p:nvPr/>
          </p:nvSpPr>
          <p:spPr>
            <a:xfrm>
              <a:off x="0" y="0"/>
              <a:ext cx="3215641" cy="3640398"/>
            </a:xfrm>
            <a:custGeom>
              <a:avLst/>
              <a:gdLst/>
              <a:ahLst/>
              <a:cxnLst/>
              <a:rect l="l" t="t" r="r" b="b"/>
              <a:pathLst>
                <a:path w="3215641" h="3640398" extrusionOk="0">
                  <a:moveTo>
                    <a:pt x="0" y="0"/>
                  </a:moveTo>
                  <a:lnTo>
                    <a:pt x="3215641" y="0"/>
                  </a:lnTo>
                  <a:lnTo>
                    <a:pt x="3215641" y="3640398"/>
                  </a:lnTo>
                  <a:lnTo>
                    <a:pt x="0" y="36403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559" name="Google Shape;559;p56"/>
            <p:cNvSpPr txBox="1"/>
            <p:nvPr/>
          </p:nvSpPr>
          <p:spPr>
            <a:xfrm>
              <a:off x="0" y="0"/>
              <a:ext cx="3215700" cy="364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0" name="Google Shape;560;p56"/>
          <p:cNvSpPr/>
          <p:nvPr/>
        </p:nvSpPr>
        <p:spPr>
          <a:xfrm>
            <a:off x="4308878" y="2167699"/>
            <a:ext cx="526245" cy="526245"/>
          </a:xfrm>
          <a:custGeom>
            <a:avLst/>
            <a:gdLst/>
            <a:ahLst/>
            <a:cxnLst/>
            <a:rect l="l" t="t" r="r" b="b"/>
            <a:pathLst>
              <a:path w="1052489" h="1052489" extrusionOk="0">
                <a:moveTo>
                  <a:pt x="0" y="0"/>
                </a:moveTo>
                <a:lnTo>
                  <a:pt x="1052488" y="0"/>
                </a:lnTo>
                <a:lnTo>
                  <a:pt x="1052488" y="1052489"/>
                </a:lnTo>
                <a:lnTo>
                  <a:pt x="0" y="10524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1" name="Google Shape;561;p56"/>
          <p:cNvSpPr/>
          <p:nvPr/>
        </p:nvSpPr>
        <p:spPr>
          <a:xfrm rot="5400000">
            <a:off x="1095936" y="4093234"/>
            <a:ext cx="922608" cy="1086584"/>
          </a:xfrm>
          <a:custGeom>
            <a:avLst/>
            <a:gdLst/>
            <a:ahLst/>
            <a:cxnLst/>
            <a:rect l="l" t="t" r="r" b="b"/>
            <a:pathLst>
              <a:path w="1845217" h="2173168" extrusionOk="0">
                <a:moveTo>
                  <a:pt x="0" y="0"/>
                </a:moveTo>
                <a:lnTo>
                  <a:pt x="1845217" y="0"/>
                </a:lnTo>
                <a:lnTo>
                  <a:pt x="1845217" y="2173168"/>
                </a:lnTo>
                <a:lnTo>
                  <a:pt x="0" y="2173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2" name="Google Shape;562;p5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3" name="Google Shape;563;p56"/>
          <p:cNvSpPr/>
          <p:nvPr/>
        </p:nvSpPr>
        <p:spPr>
          <a:xfrm rot="5400000" flipH="1">
            <a:off x="-29642" y="4200708"/>
            <a:ext cx="924706" cy="968279"/>
          </a:xfrm>
          <a:custGeom>
            <a:avLst/>
            <a:gdLst/>
            <a:ahLst/>
            <a:cxnLst/>
            <a:rect l="l" t="t" r="r" b="b"/>
            <a:pathLst>
              <a:path w="1936557" h="1936557" extrusionOk="0">
                <a:moveTo>
                  <a:pt x="1936557" y="0"/>
                </a:moveTo>
                <a:lnTo>
                  <a:pt x="0" y="0"/>
                </a:lnTo>
                <a:lnTo>
                  <a:pt x="0" y="1936557"/>
                </a:lnTo>
                <a:lnTo>
                  <a:pt x="1936557" y="1936557"/>
                </a:lnTo>
                <a:lnTo>
                  <a:pt x="1936557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4" name="Google Shape;564;p56"/>
          <p:cNvSpPr txBox="1">
            <a:spLocks noGrp="1"/>
          </p:cNvSpPr>
          <p:nvPr>
            <p:ph type="title"/>
          </p:nvPr>
        </p:nvSpPr>
        <p:spPr>
          <a:xfrm>
            <a:off x="416425" y="409525"/>
            <a:ext cx="3699600" cy="8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56"/>
          <p:cNvSpPr txBox="1">
            <a:spLocks noGrp="1"/>
          </p:cNvSpPr>
          <p:nvPr>
            <p:ph type="body" idx="1"/>
          </p:nvPr>
        </p:nvSpPr>
        <p:spPr>
          <a:xfrm>
            <a:off x="416425" y="1465550"/>
            <a:ext cx="3699600" cy="23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66" name="Google Shape;566;p56"/>
          <p:cNvSpPr>
            <a:spLocks noGrp="1"/>
          </p:cNvSpPr>
          <p:nvPr>
            <p:ph type="pic" idx="2"/>
          </p:nvPr>
        </p:nvSpPr>
        <p:spPr>
          <a:xfrm>
            <a:off x="5282450" y="409525"/>
            <a:ext cx="1086600" cy="106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67" name="Google Shape;567;p56"/>
          <p:cNvSpPr>
            <a:spLocks noGrp="1"/>
          </p:cNvSpPr>
          <p:nvPr>
            <p:ph type="pic" idx="3"/>
          </p:nvPr>
        </p:nvSpPr>
        <p:spPr>
          <a:xfrm>
            <a:off x="5282450" y="1969963"/>
            <a:ext cx="1086600" cy="106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68" name="Google Shape;568;p56"/>
          <p:cNvSpPr>
            <a:spLocks noGrp="1"/>
          </p:cNvSpPr>
          <p:nvPr>
            <p:ph type="pic" idx="4"/>
          </p:nvPr>
        </p:nvSpPr>
        <p:spPr>
          <a:xfrm>
            <a:off x="5282450" y="3530425"/>
            <a:ext cx="1086600" cy="10698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69" name="Google Shape;569;p56"/>
          <p:cNvSpPr txBox="1">
            <a:spLocks noGrp="1"/>
          </p:cNvSpPr>
          <p:nvPr>
            <p:ph type="title" idx="5"/>
          </p:nvPr>
        </p:nvSpPr>
        <p:spPr>
          <a:xfrm>
            <a:off x="6442050" y="584725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56"/>
          <p:cNvSpPr txBox="1">
            <a:spLocks noGrp="1"/>
          </p:cNvSpPr>
          <p:nvPr>
            <p:ph type="title" idx="6"/>
          </p:nvPr>
        </p:nvSpPr>
        <p:spPr>
          <a:xfrm>
            <a:off x="6442050" y="1035000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1" name="Google Shape;571;p56"/>
          <p:cNvSpPr txBox="1">
            <a:spLocks noGrp="1"/>
          </p:cNvSpPr>
          <p:nvPr>
            <p:ph type="title" idx="7"/>
          </p:nvPr>
        </p:nvSpPr>
        <p:spPr>
          <a:xfrm>
            <a:off x="6442050" y="2016625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56"/>
          <p:cNvSpPr txBox="1">
            <a:spLocks noGrp="1"/>
          </p:cNvSpPr>
          <p:nvPr>
            <p:ph type="title" idx="8"/>
          </p:nvPr>
        </p:nvSpPr>
        <p:spPr>
          <a:xfrm>
            <a:off x="6442050" y="2466900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3" name="Google Shape;573;p56"/>
          <p:cNvSpPr txBox="1">
            <a:spLocks noGrp="1"/>
          </p:cNvSpPr>
          <p:nvPr>
            <p:ph type="title" idx="9"/>
          </p:nvPr>
        </p:nvSpPr>
        <p:spPr>
          <a:xfrm>
            <a:off x="6442050" y="3577075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56"/>
          <p:cNvSpPr txBox="1">
            <a:spLocks noGrp="1"/>
          </p:cNvSpPr>
          <p:nvPr>
            <p:ph type="title" idx="13"/>
          </p:nvPr>
        </p:nvSpPr>
        <p:spPr>
          <a:xfrm>
            <a:off x="6442050" y="4027350"/>
            <a:ext cx="2394900" cy="5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75" name="Google Shape;575;p56"/>
          <p:cNvSpPr txBox="1"/>
          <p:nvPr/>
        </p:nvSpPr>
        <p:spPr>
          <a:xfrm>
            <a:off x="4572100" y="486335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oals">
  <p:cSld name="CUSTOM_20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7"/>
          <p:cNvSpPr/>
          <p:nvPr/>
        </p:nvSpPr>
        <p:spPr>
          <a:xfrm rot="5400000">
            <a:off x="4825075" y="3550125"/>
            <a:ext cx="712896" cy="712897"/>
          </a:xfrm>
          <a:custGeom>
            <a:avLst/>
            <a:gdLst/>
            <a:ahLst/>
            <a:cxnLst/>
            <a:rect l="l" t="t" r="r" b="b"/>
            <a:pathLst>
              <a:path w="1425793" h="1425793" extrusionOk="0">
                <a:moveTo>
                  <a:pt x="0" y="0"/>
                </a:moveTo>
                <a:lnTo>
                  <a:pt x="1425793" y="0"/>
                </a:lnTo>
                <a:lnTo>
                  <a:pt x="1425793" y="1425794"/>
                </a:lnTo>
                <a:lnTo>
                  <a:pt x="0" y="1425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8" name="Google Shape;578;p57"/>
          <p:cNvSpPr/>
          <p:nvPr/>
        </p:nvSpPr>
        <p:spPr>
          <a:xfrm>
            <a:off x="4825074" y="900334"/>
            <a:ext cx="712897" cy="712897"/>
          </a:xfrm>
          <a:custGeom>
            <a:avLst/>
            <a:gdLst/>
            <a:ahLst/>
            <a:cxnLst/>
            <a:rect l="l" t="t" r="r" b="b"/>
            <a:pathLst>
              <a:path w="1425793" h="1425793" extrusionOk="0">
                <a:moveTo>
                  <a:pt x="0" y="0"/>
                </a:moveTo>
                <a:lnTo>
                  <a:pt x="1425793" y="0"/>
                </a:lnTo>
                <a:lnTo>
                  <a:pt x="1425793" y="1425794"/>
                </a:lnTo>
                <a:lnTo>
                  <a:pt x="0" y="1425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9" name="Google Shape;579;p57"/>
          <p:cNvSpPr/>
          <p:nvPr/>
        </p:nvSpPr>
        <p:spPr>
          <a:xfrm>
            <a:off x="4825074" y="2209385"/>
            <a:ext cx="712897" cy="712897"/>
          </a:xfrm>
          <a:custGeom>
            <a:avLst/>
            <a:gdLst/>
            <a:ahLst/>
            <a:cxnLst/>
            <a:rect l="l" t="t" r="r" b="b"/>
            <a:pathLst>
              <a:path w="1425793" h="1425793" extrusionOk="0">
                <a:moveTo>
                  <a:pt x="0" y="0"/>
                </a:moveTo>
                <a:lnTo>
                  <a:pt x="1425793" y="0"/>
                </a:lnTo>
                <a:lnTo>
                  <a:pt x="1425793" y="1425794"/>
                </a:lnTo>
                <a:lnTo>
                  <a:pt x="0" y="1425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80" name="Google Shape;580;p57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81" name="Google Shape;581;p57"/>
          <p:cNvSpPr txBox="1">
            <a:spLocks noGrp="1"/>
          </p:cNvSpPr>
          <p:nvPr>
            <p:ph type="title"/>
          </p:nvPr>
        </p:nvSpPr>
        <p:spPr>
          <a:xfrm>
            <a:off x="347400" y="331300"/>
            <a:ext cx="42312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582" name="Google Shape;582;p57"/>
          <p:cNvSpPr txBox="1">
            <a:spLocks noGrp="1"/>
          </p:cNvSpPr>
          <p:nvPr>
            <p:ph type="body" idx="1"/>
          </p:nvPr>
        </p:nvSpPr>
        <p:spPr>
          <a:xfrm>
            <a:off x="347475" y="1449450"/>
            <a:ext cx="42312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583" name="Google Shape;583;p57"/>
          <p:cNvSpPr txBox="1">
            <a:spLocks noGrp="1"/>
          </p:cNvSpPr>
          <p:nvPr>
            <p:ph type="title" idx="2"/>
          </p:nvPr>
        </p:nvSpPr>
        <p:spPr>
          <a:xfrm>
            <a:off x="5784375" y="819063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57"/>
          <p:cNvSpPr txBox="1">
            <a:spLocks noGrp="1"/>
          </p:cNvSpPr>
          <p:nvPr>
            <p:ph type="title" idx="3"/>
          </p:nvPr>
        </p:nvSpPr>
        <p:spPr>
          <a:xfrm>
            <a:off x="5784375" y="1188688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5" name="Google Shape;585;p57"/>
          <p:cNvSpPr txBox="1">
            <a:spLocks noGrp="1"/>
          </p:cNvSpPr>
          <p:nvPr>
            <p:ph type="title" idx="4"/>
          </p:nvPr>
        </p:nvSpPr>
        <p:spPr>
          <a:xfrm>
            <a:off x="5784375" y="2209375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6" name="Google Shape;586;p57"/>
          <p:cNvSpPr txBox="1">
            <a:spLocks noGrp="1"/>
          </p:cNvSpPr>
          <p:nvPr>
            <p:ph type="title" idx="5"/>
          </p:nvPr>
        </p:nvSpPr>
        <p:spPr>
          <a:xfrm>
            <a:off x="5784375" y="2579000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7" name="Google Shape;587;p57"/>
          <p:cNvSpPr txBox="1">
            <a:spLocks noGrp="1"/>
          </p:cNvSpPr>
          <p:nvPr>
            <p:ph type="title" idx="6"/>
          </p:nvPr>
        </p:nvSpPr>
        <p:spPr>
          <a:xfrm>
            <a:off x="5784375" y="3550125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57"/>
          <p:cNvSpPr txBox="1">
            <a:spLocks noGrp="1"/>
          </p:cNvSpPr>
          <p:nvPr>
            <p:ph type="title" idx="7"/>
          </p:nvPr>
        </p:nvSpPr>
        <p:spPr>
          <a:xfrm>
            <a:off x="5784375" y="3919750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89" name="Google Shape;589;p5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eps (no numbers)">
  <p:cSld name="CUSTOM_22">
    <p:bg>
      <p:bgPr>
        <a:solidFill>
          <a:schemeClr val="lt1"/>
        </a:solid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" name="Google Shape;591;p58"/>
          <p:cNvGrpSpPr/>
          <p:nvPr/>
        </p:nvGrpSpPr>
        <p:grpSpPr>
          <a:xfrm>
            <a:off x="-51425" y="0"/>
            <a:ext cx="4331982" cy="5143489"/>
            <a:chOff x="0" y="0"/>
            <a:chExt cx="3012924" cy="3648900"/>
          </a:xfrm>
        </p:grpSpPr>
        <p:sp>
          <p:nvSpPr>
            <p:cNvPr id="592" name="Google Shape;592;p58"/>
            <p:cNvSpPr/>
            <p:nvPr/>
          </p:nvSpPr>
          <p:spPr>
            <a:xfrm>
              <a:off x="0" y="0"/>
              <a:ext cx="3012924" cy="3648898"/>
            </a:xfrm>
            <a:custGeom>
              <a:avLst/>
              <a:gdLst/>
              <a:ahLst/>
              <a:cxnLst/>
              <a:rect l="l" t="t" r="r" b="b"/>
              <a:pathLst>
                <a:path w="3012924" h="3648898" extrusionOk="0">
                  <a:moveTo>
                    <a:pt x="0" y="0"/>
                  </a:moveTo>
                  <a:lnTo>
                    <a:pt x="3012924" y="0"/>
                  </a:lnTo>
                  <a:lnTo>
                    <a:pt x="3012924" y="3648898"/>
                  </a:lnTo>
                  <a:lnTo>
                    <a:pt x="0" y="36488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593" name="Google Shape;593;p58"/>
            <p:cNvSpPr txBox="1"/>
            <p:nvPr/>
          </p:nvSpPr>
          <p:spPr>
            <a:xfrm>
              <a:off x="0" y="0"/>
              <a:ext cx="3012900" cy="36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4" name="Google Shape;594;p58"/>
          <p:cNvSpPr/>
          <p:nvPr/>
        </p:nvSpPr>
        <p:spPr>
          <a:xfrm rot="5400000" flipH="1">
            <a:off x="4722928" y="515727"/>
            <a:ext cx="541197" cy="541197"/>
          </a:xfrm>
          <a:custGeom>
            <a:avLst/>
            <a:gdLst/>
            <a:ahLst/>
            <a:cxnLst/>
            <a:rect l="l" t="t" r="r" b="b"/>
            <a:pathLst>
              <a:path w="1082393" h="1082393" extrusionOk="0">
                <a:moveTo>
                  <a:pt x="1082393" y="0"/>
                </a:moveTo>
                <a:lnTo>
                  <a:pt x="0" y="0"/>
                </a:lnTo>
                <a:lnTo>
                  <a:pt x="0" y="1082393"/>
                </a:lnTo>
                <a:lnTo>
                  <a:pt x="1082393" y="1082393"/>
                </a:lnTo>
                <a:lnTo>
                  <a:pt x="1082393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5" name="Google Shape;595;p58"/>
          <p:cNvSpPr/>
          <p:nvPr/>
        </p:nvSpPr>
        <p:spPr>
          <a:xfrm flipH="1">
            <a:off x="4722927" y="1993052"/>
            <a:ext cx="541197" cy="541197"/>
          </a:xfrm>
          <a:custGeom>
            <a:avLst/>
            <a:gdLst/>
            <a:ahLst/>
            <a:cxnLst/>
            <a:rect l="l" t="t" r="r" b="b"/>
            <a:pathLst>
              <a:path w="1082393" h="1082393" extrusionOk="0">
                <a:moveTo>
                  <a:pt x="1082393" y="0"/>
                </a:moveTo>
                <a:lnTo>
                  <a:pt x="0" y="0"/>
                </a:lnTo>
                <a:lnTo>
                  <a:pt x="0" y="1082392"/>
                </a:lnTo>
                <a:lnTo>
                  <a:pt x="1082393" y="1082392"/>
                </a:lnTo>
                <a:lnTo>
                  <a:pt x="1082393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6" name="Google Shape;596;p58"/>
          <p:cNvSpPr/>
          <p:nvPr/>
        </p:nvSpPr>
        <p:spPr>
          <a:xfrm rot="5400000">
            <a:off x="4722928" y="3452977"/>
            <a:ext cx="541196" cy="541197"/>
          </a:xfrm>
          <a:custGeom>
            <a:avLst/>
            <a:gdLst/>
            <a:ahLst/>
            <a:cxnLst/>
            <a:rect l="l" t="t" r="r" b="b"/>
            <a:pathLst>
              <a:path w="1082393" h="1082393" extrusionOk="0">
                <a:moveTo>
                  <a:pt x="0" y="0"/>
                </a:moveTo>
                <a:lnTo>
                  <a:pt x="1082393" y="0"/>
                </a:lnTo>
                <a:lnTo>
                  <a:pt x="1082393" y="1082393"/>
                </a:lnTo>
                <a:lnTo>
                  <a:pt x="0" y="10823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7" name="Google Shape;597;p5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98" name="Google Shape;598;p58"/>
          <p:cNvSpPr txBox="1">
            <a:spLocks noGrp="1"/>
          </p:cNvSpPr>
          <p:nvPr>
            <p:ph type="title"/>
          </p:nvPr>
        </p:nvSpPr>
        <p:spPr>
          <a:xfrm>
            <a:off x="347400" y="331300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599" name="Google Shape;599;p58"/>
          <p:cNvSpPr txBox="1">
            <a:spLocks noGrp="1"/>
          </p:cNvSpPr>
          <p:nvPr>
            <p:ph type="body" idx="1"/>
          </p:nvPr>
        </p:nvSpPr>
        <p:spPr>
          <a:xfrm>
            <a:off x="347467" y="1449450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00" name="Google Shape;600;p58"/>
          <p:cNvSpPr txBox="1">
            <a:spLocks noGrp="1"/>
          </p:cNvSpPr>
          <p:nvPr>
            <p:ph type="title" idx="2"/>
          </p:nvPr>
        </p:nvSpPr>
        <p:spPr>
          <a:xfrm>
            <a:off x="5706500" y="382313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1" name="Google Shape;601;p58"/>
          <p:cNvSpPr txBox="1">
            <a:spLocks noGrp="1"/>
          </p:cNvSpPr>
          <p:nvPr>
            <p:ph type="title" idx="3"/>
          </p:nvPr>
        </p:nvSpPr>
        <p:spPr>
          <a:xfrm>
            <a:off x="5706500" y="751938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2" name="Google Shape;602;p58"/>
          <p:cNvSpPr txBox="1">
            <a:spLocks noGrp="1"/>
          </p:cNvSpPr>
          <p:nvPr>
            <p:ph type="title" idx="4"/>
          </p:nvPr>
        </p:nvSpPr>
        <p:spPr>
          <a:xfrm>
            <a:off x="5706500" y="1935625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3" name="Google Shape;603;p58"/>
          <p:cNvSpPr txBox="1">
            <a:spLocks noGrp="1"/>
          </p:cNvSpPr>
          <p:nvPr>
            <p:ph type="title" idx="5"/>
          </p:nvPr>
        </p:nvSpPr>
        <p:spPr>
          <a:xfrm>
            <a:off x="5706500" y="2305250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4" name="Google Shape;604;p58"/>
          <p:cNvSpPr txBox="1">
            <a:spLocks noGrp="1"/>
          </p:cNvSpPr>
          <p:nvPr>
            <p:ph type="title" idx="6"/>
          </p:nvPr>
        </p:nvSpPr>
        <p:spPr>
          <a:xfrm>
            <a:off x="5706500" y="3336525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58"/>
          <p:cNvSpPr txBox="1">
            <a:spLocks noGrp="1"/>
          </p:cNvSpPr>
          <p:nvPr>
            <p:ph type="title" idx="7"/>
          </p:nvPr>
        </p:nvSpPr>
        <p:spPr>
          <a:xfrm>
            <a:off x="5706500" y="3706150"/>
            <a:ext cx="2823000" cy="7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06" name="Google Shape;606;p58"/>
          <p:cNvSpPr txBox="1">
            <a:spLocks noGrp="1"/>
          </p:cNvSpPr>
          <p:nvPr>
            <p:ph type="subTitle" idx="8"/>
          </p:nvPr>
        </p:nvSpPr>
        <p:spPr>
          <a:xfrm>
            <a:off x="5347700" y="382325"/>
            <a:ext cx="358800" cy="18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07" name="Google Shape;607;p58"/>
          <p:cNvSpPr txBox="1">
            <a:spLocks noGrp="1"/>
          </p:cNvSpPr>
          <p:nvPr>
            <p:ph type="subTitle" idx="9"/>
          </p:nvPr>
        </p:nvSpPr>
        <p:spPr>
          <a:xfrm>
            <a:off x="5347700" y="1926125"/>
            <a:ext cx="358800" cy="18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08" name="Google Shape;608;p58"/>
          <p:cNvSpPr txBox="1">
            <a:spLocks noGrp="1"/>
          </p:cNvSpPr>
          <p:nvPr>
            <p:ph type="subTitle" idx="13"/>
          </p:nvPr>
        </p:nvSpPr>
        <p:spPr>
          <a:xfrm>
            <a:off x="5347700" y="3336525"/>
            <a:ext cx="358800" cy="18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09" name="Google Shape;609;p5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">
  <p:cSld name="CUSTOM_23">
    <p:bg>
      <p:bgPr>
        <a:solidFill>
          <a:schemeClr val="lt1"/>
        </a:solidFill>
        <a:effectLst/>
      </p:bgPr>
    </p:bg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oogle Shape;611;p59"/>
          <p:cNvGrpSpPr/>
          <p:nvPr/>
        </p:nvGrpSpPr>
        <p:grpSpPr>
          <a:xfrm>
            <a:off x="4049201" y="0"/>
            <a:ext cx="5095185" cy="5143667"/>
            <a:chOff x="0" y="0"/>
            <a:chExt cx="3346811" cy="3643598"/>
          </a:xfrm>
        </p:grpSpPr>
        <p:sp>
          <p:nvSpPr>
            <p:cNvPr id="612" name="Google Shape;612;p59"/>
            <p:cNvSpPr/>
            <p:nvPr/>
          </p:nvSpPr>
          <p:spPr>
            <a:xfrm>
              <a:off x="0" y="0"/>
              <a:ext cx="3346811" cy="3643598"/>
            </a:xfrm>
            <a:custGeom>
              <a:avLst/>
              <a:gdLst/>
              <a:ahLst/>
              <a:cxnLst/>
              <a:rect l="l" t="t" r="r" b="b"/>
              <a:pathLst>
                <a:path w="3346811" h="3643598" extrusionOk="0">
                  <a:moveTo>
                    <a:pt x="0" y="0"/>
                  </a:moveTo>
                  <a:lnTo>
                    <a:pt x="3346811" y="0"/>
                  </a:lnTo>
                  <a:lnTo>
                    <a:pt x="3346811" y="3643598"/>
                  </a:lnTo>
                  <a:lnTo>
                    <a:pt x="0" y="3643598"/>
                  </a:lnTo>
                  <a:close/>
                </a:path>
              </a:pathLst>
            </a:custGeom>
            <a:solidFill>
              <a:srgbClr val="E9ECF5"/>
            </a:solidFill>
            <a:ln>
              <a:noFill/>
            </a:ln>
          </p:spPr>
        </p:sp>
        <p:sp>
          <p:nvSpPr>
            <p:cNvPr id="613" name="Google Shape;613;p59"/>
            <p:cNvSpPr txBox="1"/>
            <p:nvPr/>
          </p:nvSpPr>
          <p:spPr>
            <a:xfrm>
              <a:off x="0" y="0"/>
              <a:ext cx="3346800" cy="36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14" name="Google Shape;614;p59"/>
          <p:cNvGrpSpPr/>
          <p:nvPr/>
        </p:nvGrpSpPr>
        <p:grpSpPr>
          <a:xfrm>
            <a:off x="97834" y="38324"/>
            <a:ext cx="833178" cy="834249"/>
            <a:chOff x="0" y="0"/>
            <a:chExt cx="2221808" cy="2224665"/>
          </a:xfrm>
        </p:grpSpPr>
        <p:grpSp>
          <p:nvGrpSpPr>
            <p:cNvPr id="615" name="Google Shape;615;p59"/>
            <p:cNvGrpSpPr/>
            <p:nvPr/>
          </p:nvGrpSpPr>
          <p:grpSpPr>
            <a:xfrm>
              <a:off x="0" y="0"/>
              <a:ext cx="2221808" cy="2224665"/>
              <a:chOff x="0" y="0"/>
              <a:chExt cx="783900" cy="784908"/>
            </a:xfrm>
          </p:grpSpPr>
          <p:sp>
            <p:nvSpPr>
              <p:cNvPr id="616" name="Google Shape;616;p59"/>
              <p:cNvSpPr/>
              <p:nvPr/>
            </p:nvSpPr>
            <p:spPr>
              <a:xfrm>
                <a:off x="0" y="0"/>
                <a:ext cx="78375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83754" h="784908" extrusionOk="0">
                    <a:moveTo>
                      <a:pt x="0" y="0"/>
                    </a:moveTo>
                    <a:lnTo>
                      <a:pt x="783754" y="0"/>
                    </a:lnTo>
                    <a:lnTo>
                      <a:pt x="78375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617" name="Google Shape;617;p59"/>
              <p:cNvSpPr txBox="1"/>
              <p:nvPr/>
            </p:nvSpPr>
            <p:spPr>
              <a:xfrm>
                <a:off x="0" y="0"/>
                <a:ext cx="783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8" name="Google Shape;618;p59"/>
            <p:cNvSpPr/>
            <p:nvPr/>
          </p:nvSpPr>
          <p:spPr>
            <a:xfrm>
              <a:off x="134487" y="201835"/>
              <a:ext cx="1948563" cy="1821021"/>
            </a:xfrm>
            <a:custGeom>
              <a:avLst/>
              <a:gdLst/>
              <a:ahLst/>
              <a:cxnLst/>
              <a:rect l="l" t="t" r="r" b="b"/>
              <a:pathLst>
                <a:path w="1948563" h="1821021" extrusionOk="0">
                  <a:moveTo>
                    <a:pt x="0" y="0"/>
                  </a:moveTo>
                  <a:lnTo>
                    <a:pt x="1948563" y="0"/>
                  </a:lnTo>
                  <a:lnTo>
                    <a:pt x="1948563" y="1821021"/>
                  </a:lnTo>
                  <a:lnTo>
                    <a:pt x="0" y="18210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19" name="Google Shape;619;p59"/>
          <p:cNvSpPr/>
          <p:nvPr/>
        </p:nvSpPr>
        <p:spPr>
          <a:xfrm>
            <a:off x="151642" y="478216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0" name="Google Shape;620;p59"/>
          <p:cNvSpPr/>
          <p:nvPr/>
        </p:nvSpPr>
        <p:spPr>
          <a:xfrm flipH="1">
            <a:off x="3219524" y="4313820"/>
            <a:ext cx="829680" cy="829680"/>
          </a:xfrm>
          <a:custGeom>
            <a:avLst/>
            <a:gdLst/>
            <a:ahLst/>
            <a:cxnLst/>
            <a:rect l="l" t="t" r="r" b="b"/>
            <a:pathLst>
              <a:path w="1659360" h="1659360" extrusionOk="0">
                <a:moveTo>
                  <a:pt x="1659360" y="0"/>
                </a:moveTo>
                <a:lnTo>
                  <a:pt x="0" y="0"/>
                </a:lnTo>
                <a:lnTo>
                  <a:pt x="0" y="1659360"/>
                </a:lnTo>
                <a:lnTo>
                  <a:pt x="1659360" y="1659360"/>
                </a:lnTo>
                <a:lnTo>
                  <a:pt x="165936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1" name="Google Shape;621;p59"/>
          <p:cNvSpPr txBox="1">
            <a:spLocks noGrp="1"/>
          </p:cNvSpPr>
          <p:nvPr>
            <p:ph type="title"/>
          </p:nvPr>
        </p:nvSpPr>
        <p:spPr>
          <a:xfrm>
            <a:off x="319800" y="8725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22" name="Google Shape;622;p59"/>
          <p:cNvSpPr txBox="1">
            <a:spLocks noGrp="1"/>
          </p:cNvSpPr>
          <p:nvPr>
            <p:ph type="body" idx="1"/>
          </p:nvPr>
        </p:nvSpPr>
        <p:spPr>
          <a:xfrm>
            <a:off x="319792" y="1609900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23" name="Google Shape;623;p59"/>
          <p:cNvSpPr/>
          <p:nvPr/>
        </p:nvSpPr>
        <p:spPr>
          <a:xfrm>
            <a:off x="4423559" y="492839"/>
            <a:ext cx="464796" cy="187514"/>
          </a:xfrm>
          <a:custGeom>
            <a:avLst/>
            <a:gdLst/>
            <a:ahLst/>
            <a:cxnLst/>
            <a:rect l="l" t="t" r="r" b="b"/>
            <a:pathLst>
              <a:path w="797933" h="375029" extrusionOk="0">
                <a:moveTo>
                  <a:pt x="0" y="0"/>
                </a:moveTo>
                <a:lnTo>
                  <a:pt x="797934" y="0"/>
                </a:lnTo>
                <a:lnTo>
                  <a:pt x="797934" y="375029"/>
                </a:lnTo>
                <a:lnTo>
                  <a:pt x="0" y="375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4" name="Google Shape;624;p59"/>
          <p:cNvSpPr/>
          <p:nvPr/>
        </p:nvSpPr>
        <p:spPr>
          <a:xfrm>
            <a:off x="4655964" y="1609904"/>
            <a:ext cx="464796" cy="187514"/>
          </a:xfrm>
          <a:custGeom>
            <a:avLst/>
            <a:gdLst/>
            <a:ahLst/>
            <a:cxnLst/>
            <a:rect l="l" t="t" r="r" b="b"/>
            <a:pathLst>
              <a:path w="797933" h="375029" extrusionOk="0">
                <a:moveTo>
                  <a:pt x="0" y="0"/>
                </a:moveTo>
                <a:lnTo>
                  <a:pt x="797933" y="0"/>
                </a:lnTo>
                <a:lnTo>
                  <a:pt x="797933" y="375029"/>
                </a:lnTo>
                <a:lnTo>
                  <a:pt x="0" y="375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5" name="Google Shape;625;p59"/>
          <p:cNvSpPr/>
          <p:nvPr/>
        </p:nvSpPr>
        <p:spPr>
          <a:xfrm>
            <a:off x="4877860" y="2736478"/>
            <a:ext cx="464796" cy="187515"/>
          </a:xfrm>
          <a:custGeom>
            <a:avLst/>
            <a:gdLst/>
            <a:ahLst/>
            <a:cxnLst/>
            <a:rect l="l" t="t" r="r" b="b"/>
            <a:pathLst>
              <a:path w="797933" h="375029" extrusionOk="0">
                <a:moveTo>
                  <a:pt x="0" y="0"/>
                </a:moveTo>
                <a:lnTo>
                  <a:pt x="797933" y="0"/>
                </a:lnTo>
                <a:lnTo>
                  <a:pt x="797933" y="375029"/>
                </a:lnTo>
                <a:lnTo>
                  <a:pt x="0" y="375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6" name="Google Shape;626;p59"/>
          <p:cNvSpPr/>
          <p:nvPr/>
        </p:nvSpPr>
        <p:spPr>
          <a:xfrm>
            <a:off x="5107895" y="3863064"/>
            <a:ext cx="448837" cy="187514"/>
          </a:xfrm>
          <a:custGeom>
            <a:avLst/>
            <a:gdLst/>
            <a:ahLst/>
            <a:cxnLst/>
            <a:rect l="l" t="t" r="r" b="b"/>
            <a:pathLst>
              <a:path w="797933" h="375029" extrusionOk="0">
                <a:moveTo>
                  <a:pt x="0" y="0"/>
                </a:moveTo>
                <a:lnTo>
                  <a:pt x="797933" y="0"/>
                </a:lnTo>
                <a:lnTo>
                  <a:pt x="797933" y="375029"/>
                </a:lnTo>
                <a:lnTo>
                  <a:pt x="0" y="375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7" name="Google Shape;627;p59"/>
          <p:cNvSpPr txBox="1">
            <a:spLocks noGrp="1"/>
          </p:cNvSpPr>
          <p:nvPr>
            <p:ph type="subTitle" idx="2"/>
          </p:nvPr>
        </p:nvSpPr>
        <p:spPr>
          <a:xfrm>
            <a:off x="4930475" y="412600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8" name="Google Shape;628;p59"/>
          <p:cNvSpPr txBox="1">
            <a:spLocks noGrp="1"/>
          </p:cNvSpPr>
          <p:nvPr>
            <p:ph type="subTitle" idx="3"/>
          </p:nvPr>
        </p:nvSpPr>
        <p:spPr>
          <a:xfrm>
            <a:off x="4930475" y="760600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None/>
              <a:defRPr sz="1200" i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9" name="Google Shape;629;p59"/>
          <p:cNvSpPr txBox="1">
            <a:spLocks noGrp="1"/>
          </p:cNvSpPr>
          <p:nvPr>
            <p:ph type="subTitle" idx="4"/>
          </p:nvPr>
        </p:nvSpPr>
        <p:spPr>
          <a:xfrm>
            <a:off x="5151925" y="1463263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0" name="Google Shape;630;p59"/>
          <p:cNvSpPr txBox="1">
            <a:spLocks noGrp="1"/>
          </p:cNvSpPr>
          <p:nvPr>
            <p:ph type="subTitle" idx="5"/>
          </p:nvPr>
        </p:nvSpPr>
        <p:spPr>
          <a:xfrm>
            <a:off x="5151925" y="1811275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None/>
              <a:defRPr sz="1200" i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1" name="Google Shape;631;p59"/>
          <p:cNvSpPr txBox="1">
            <a:spLocks noGrp="1"/>
          </p:cNvSpPr>
          <p:nvPr>
            <p:ph type="subTitle" idx="6"/>
          </p:nvPr>
        </p:nvSpPr>
        <p:spPr>
          <a:xfrm>
            <a:off x="5407825" y="2656238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2" name="Google Shape;632;p59"/>
          <p:cNvSpPr txBox="1">
            <a:spLocks noGrp="1"/>
          </p:cNvSpPr>
          <p:nvPr>
            <p:ph type="subTitle" idx="7"/>
          </p:nvPr>
        </p:nvSpPr>
        <p:spPr>
          <a:xfrm>
            <a:off x="5407825" y="3011175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None/>
              <a:defRPr sz="1200" i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59"/>
          <p:cNvSpPr txBox="1">
            <a:spLocks noGrp="1"/>
          </p:cNvSpPr>
          <p:nvPr>
            <p:ph type="subTitle" idx="8"/>
          </p:nvPr>
        </p:nvSpPr>
        <p:spPr>
          <a:xfrm>
            <a:off x="5636150" y="3782825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Font typeface="Barlow"/>
              <a:buNone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59"/>
          <p:cNvSpPr txBox="1">
            <a:spLocks noGrp="1"/>
          </p:cNvSpPr>
          <p:nvPr>
            <p:ph type="subTitle" idx="9"/>
          </p:nvPr>
        </p:nvSpPr>
        <p:spPr>
          <a:xfrm>
            <a:off x="5636150" y="4130825"/>
            <a:ext cx="35478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Barlow"/>
              <a:buNone/>
              <a:defRPr sz="1200" i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59"/>
          <p:cNvSpPr txBox="1"/>
          <p:nvPr/>
        </p:nvSpPr>
        <p:spPr>
          <a:xfrm>
            <a:off x="6887125" y="4909400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P&amp;SS EIS">
  <p:cSld name="CUSTOM_24">
    <p:bg>
      <p:bgPr>
        <a:solidFill>
          <a:schemeClr val="lt1"/>
        </a:solidFill>
        <a:effectLst/>
      </p:bgPr>
    </p:bg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7" name="Google Shape;637;p60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38" name="Google Shape;638;p60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639" name="Google Shape;639;p60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0" name="Google Shape;640;p60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641" name="Google Shape;641;p60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60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60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60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60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646" name="Google Shape;646;p60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7" name="Google Shape;647;p60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48" name="Google Shape;648;p60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49" name="Google Shape;649;p60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50" name="Google Shape;650;p6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FS">
  <p:cSld name="CUSTOM_25">
    <p:bg>
      <p:bgPr>
        <a:solidFill>
          <a:schemeClr val="lt1"/>
        </a:soli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2" name="Google Shape;652;p61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53" name="Google Shape;653;p61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</p:sp>
        <p:sp>
          <p:nvSpPr>
            <p:cNvPr id="654" name="Google Shape;654;p61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5" name="Google Shape;655;p61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656" name="Google Shape;656;p61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61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61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61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61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661" name="Google Shape;661;p61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62" name="Google Shape;662;p6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63" name="Google Shape;663;p61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64" name="Google Shape;664;p61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65" name="Google Shape;665;p61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SS&amp;E">
  <p:cSld name="CUSTOM_26">
    <p:bg>
      <p:bgPr>
        <a:solidFill>
          <a:schemeClr val="lt1"/>
        </a:solidFill>
        <a:effectLst/>
      </p:bgPr>
    </p:bg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7" name="Google Shape;667;p62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68" name="Google Shape;668;p62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B5E5EE"/>
            </a:solidFill>
            <a:ln>
              <a:noFill/>
            </a:ln>
          </p:spPr>
        </p:sp>
        <p:sp>
          <p:nvSpPr>
            <p:cNvPr id="669" name="Google Shape;669;p62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0" name="Google Shape;670;p62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671" name="Google Shape;671;p62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62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62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62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62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676" name="Google Shape;676;p62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77" name="Google Shape;677;p6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78" name="Google Shape;678;p62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79" name="Google Shape;679;p62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80" name="Google Shape;680;p6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CE&amp;S">
  <p:cSld name="CUSTOM_27">
    <p:bg>
      <p:bgPr>
        <a:solidFill>
          <a:schemeClr val="lt1"/>
        </a:solidFill>
        <a:effectLst/>
      </p:bgPr>
    </p:bg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2" name="Google Shape;682;p63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83" name="Google Shape;683;p63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684" name="Google Shape;684;p63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5" name="Google Shape;685;p63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686" name="Google Shape;686;p63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63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63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63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63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691" name="Google Shape;691;p63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92" name="Google Shape;692;p63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93" name="Google Shape;693;p63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694" name="Google Shape;694;p63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695" name="Google Shape;695;p63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SL&amp;L">
  <p:cSld name="CUSTOM_28">
    <p:bg>
      <p:bgPr>
        <a:solidFill>
          <a:schemeClr val="lt1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64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698" name="Google Shape;698;p64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0E0EF"/>
            </a:solidFill>
            <a:ln>
              <a:noFill/>
            </a:ln>
          </p:spPr>
        </p:sp>
        <p:sp>
          <p:nvSpPr>
            <p:cNvPr id="699" name="Google Shape;699;p64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0" name="Google Shape;700;p64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701" name="Google Shape;701;p64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64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64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64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64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706" name="Google Shape;706;p64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07" name="Google Shape;707;p6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08" name="Google Shape;708;p64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09" name="Google Shape;709;p64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10" name="Google Shape;710;p64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CS">
  <p:cSld name="CUSTOM_29">
    <p:bg>
      <p:bgPr>
        <a:solidFill>
          <a:schemeClr val="lt1"/>
        </a:solidFill>
        <a:effectLst/>
      </p:bgPr>
    </p:bg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2" name="Google Shape;712;p65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713" name="Google Shape;713;p65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0E1B1"/>
            </a:solidFill>
            <a:ln>
              <a:noFill/>
            </a:ln>
          </p:spPr>
        </p:sp>
        <p:sp>
          <p:nvSpPr>
            <p:cNvPr id="714" name="Google Shape;714;p65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5" name="Google Shape;715;p65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716" name="Google Shape;716;p6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65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6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65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65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721" name="Google Shape;721;p65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22" name="Google Shape;722;p6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23" name="Google Shape;723;p65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24" name="Google Shape;724;p65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25" name="Google Shape;725;p6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feature - OAP">
  <p:cSld name="CUSTOM_30">
    <p:bg>
      <p:bgPr>
        <a:solidFill>
          <a:schemeClr val="lt1"/>
        </a:solidFill>
        <a:effectLst/>
      </p:bgPr>
    </p:bg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" name="Google Shape;727;p66"/>
          <p:cNvGrpSpPr/>
          <p:nvPr/>
        </p:nvGrpSpPr>
        <p:grpSpPr>
          <a:xfrm>
            <a:off x="4065654" y="-49008"/>
            <a:ext cx="5078358" cy="5241656"/>
            <a:chOff x="0" y="0"/>
            <a:chExt cx="4254300" cy="4391100"/>
          </a:xfrm>
        </p:grpSpPr>
        <p:sp>
          <p:nvSpPr>
            <p:cNvPr id="728" name="Google Shape;728;p66"/>
            <p:cNvSpPr/>
            <p:nvPr/>
          </p:nvSpPr>
          <p:spPr>
            <a:xfrm>
              <a:off x="0" y="0"/>
              <a:ext cx="4254276" cy="4390968"/>
            </a:xfrm>
            <a:custGeom>
              <a:avLst/>
              <a:gdLst/>
              <a:ahLst/>
              <a:cxnLst/>
              <a:rect l="l" t="t" r="r" b="b"/>
              <a:pathLst>
                <a:path w="4254276" h="4390968" extrusionOk="0">
                  <a:moveTo>
                    <a:pt x="0" y="0"/>
                  </a:moveTo>
                  <a:lnTo>
                    <a:pt x="4254276" y="0"/>
                  </a:lnTo>
                  <a:lnTo>
                    <a:pt x="4254276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729" name="Google Shape;729;p66"/>
            <p:cNvSpPr txBox="1"/>
            <p:nvPr/>
          </p:nvSpPr>
          <p:spPr>
            <a:xfrm>
              <a:off x="0" y="0"/>
              <a:ext cx="42543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0" name="Google Shape;730;p66"/>
          <p:cNvGrpSpPr/>
          <p:nvPr/>
        </p:nvGrpSpPr>
        <p:grpSpPr>
          <a:xfrm>
            <a:off x="4249909" y="1220997"/>
            <a:ext cx="4710149" cy="2701684"/>
            <a:chOff x="0" y="0"/>
            <a:chExt cx="7981950" cy="4578350"/>
          </a:xfrm>
        </p:grpSpPr>
        <p:sp>
          <p:nvSpPr>
            <p:cNvPr id="731" name="Google Shape;731;p66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6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66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6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66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736" name="Google Shape;736;p66"/>
          <p:cNvSpPr/>
          <p:nvPr/>
        </p:nvSpPr>
        <p:spPr>
          <a:xfrm rot="5400000">
            <a:off x="3045075" y="4126857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2"/>
                </a:lnTo>
                <a:lnTo>
                  <a:pt x="0" y="2009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7" name="Google Shape;737;p6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8" name="Google Shape;738;p66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39" name="Google Shape;739;p66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40" name="Google Shape;740;p66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P&amp;SS/EIS">
  <p:cSld name="CUSTOM_31">
    <p:bg>
      <p:bgPr>
        <a:solidFill>
          <a:schemeClr val="lt1"/>
        </a:solidFill>
        <a:effectLst/>
      </p:bgPr>
    </p:bg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7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43" name="Google Shape;743;p67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744" name="Google Shape;744;p67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45" name="Google Shape;745;p67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746" name="Google Shape;746;p67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7" name="Google Shape;747;p67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48" name="Google Shape;748;p67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49" name="Google Shape;749;p6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FS">
  <p:cSld name="CUSTOM_32">
    <p:bg>
      <p:bgPr>
        <a:solidFill>
          <a:schemeClr val="lt1"/>
        </a:solidFill>
        <a:effectLst/>
      </p:bgPr>
    </p:bg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1" name="Google Shape;751;p68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52" name="Google Shape;752;p68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</p:sp>
        <p:sp>
          <p:nvSpPr>
            <p:cNvPr id="753" name="Google Shape;753;p68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4" name="Google Shape;754;p68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55" name="Google Shape;755;p6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56" name="Google Shape;756;p68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57" name="Google Shape;757;p68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58" name="Google Shape;758;p6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SS&amp;E">
  <p:cSld name="CUSTOM_33">
    <p:bg>
      <p:bgPr>
        <a:solidFill>
          <a:schemeClr val="lt1"/>
        </a:solidFill>
        <a:effectLst/>
      </p:bgPr>
    </p:bg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69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61" name="Google Shape;761;p69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B5E5EE"/>
            </a:solidFill>
            <a:ln>
              <a:noFill/>
            </a:ln>
          </p:spPr>
        </p:sp>
        <p:sp>
          <p:nvSpPr>
            <p:cNvPr id="762" name="Google Shape;762;p69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3" name="Google Shape;763;p69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4" name="Google Shape;764;p69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5" name="Google Shape;765;p69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66" name="Google Shape;766;p69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67" name="Google Shape;767;p69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CE&amp;S">
  <p:cSld name="CUSTOM_34">
    <p:bg>
      <p:bgPr>
        <a:solidFill>
          <a:schemeClr val="lt1"/>
        </a:solidFill>
        <a:effectLst/>
      </p:bgPr>
    </p:bg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9" name="Google Shape;769;p70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70" name="Google Shape;770;p70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771" name="Google Shape;771;p70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2" name="Google Shape;772;p70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73" name="Google Shape;773;p70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74" name="Google Shape;774;p70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75" name="Google Shape;775;p70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76" name="Google Shape;776;p7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SL&amp;L">
  <p:cSld name="CUSTOM_35">
    <p:bg>
      <p:bgPr>
        <a:solidFill>
          <a:schemeClr val="lt1"/>
        </a:solidFill>
        <a:effectLst/>
      </p:bgPr>
    </p:bg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oogle Shape;778;p71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79" name="Google Shape;779;p71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0E0EF"/>
            </a:solidFill>
            <a:ln>
              <a:noFill/>
            </a:ln>
          </p:spPr>
        </p:sp>
        <p:sp>
          <p:nvSpPr>
            <p:cNvPr id="780" name="Google Shape;780;p71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1" name="Google Shape;781;p71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2" name="Google Shape;782;p7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3" name="Google Shape;783;p71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84" name="Google Shape;784;p71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85" name="Google Shape;785;p71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CS">
  <p:cSld name="CUSTOM_36">
    <p:bg>
      <p:bgPr>
        <a:solidFill>
          <a:schemeClr val="lt1"/>
        </a:solidFill>
        <a:effectLst/>
      </p:bgPr>
    </p:bg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7" name="Google Shape;787;p72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88" name="Google Shape;788;p72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0E1B1"/>
            </a:solidFill>
            <a:ln>
              <a:noFill/>
            </a:ln>
          </p:spPr>
        </p:sp>
        <p:sp>
          <p:nvSpPr>
            <p:cNvPr id="789" name="Google Shape;789;p72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0" name="Google Shape;790;p72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91" name="Google Shape;791;p7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92" name="Google Shape;792;p72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793" name="Google Shape;793;p72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794" name="Google Shape;794;p7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duct info - OAP">
  <p:cSld name="CUSTOM_37">
    <p:bg>
      <p:bgPr>
        <a:solidFill>
          <a:schemeClr val="lt1"/>
        </a:solidFill>
        <a:effectLst/>
      </p:bgPr>
    </p:bg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6" name="Google Shape;796;p73"/>
          <p:cNvGrpSpPr/>
          <p:nvPr/>
        </p:nvGrpSpPr>
        <p:grpSpPr>
          <a:xfrm>
            <a:off x="0" y="0"/>
            <a:ext cx="4200272" cy="5241656"/>
            <a:chOff x="0" y="0"/>
            <a:chExt cx="3518700" cy="4391100"/>
          </a:xfrm>
        </p:grpSpPr>
        <p:sp>
          <p:nvSpPr>
            <p:cNvPr id="797" name="Google Shape;797;p73"/>
            <p:cNvSpPr/>
            <p:nvPr/>
          </p:nvSpPr>
          <p:spPr>
            <a:xfrm>
              <a:off x="0" y="0"/>
              <a:ext cx="3518641" cy="4390968"/>
            </a:xfrm>
            <a:custGeom>
              <a:avLst/>
              <a:gdLst/>
              <a:ahLst/>
              <a:cxnLst/>
              <a:rect l="l" t="t" r="r" b="b"/>
              <a:pathLst>
                <a:path w="3518641" h="4390968" extrusionOk="0">
                  <a:moveTo>
                    <a:pt x="0" y="0"/>
                  </a:moveTo>
                  <a:lnTo>
                    <a:pt x="3518641" y="0"/>
                  </a:lnTo>
                  <a:lnTo>
                    <a:pt x="351864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798" name="Google Shape;798;p73"/>
            <p:cNvSpPr txBox="1"/>
            <p:nvPr/>
          </p:nvSpPr>
          <p:spPr>
            <a:xfrm>
              <a:off x="0" y="0"/>
              <a:ext cx="35187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9" name="Google Shape;799;p73"/>
          <p:cNvSpPr/>
          <p:nvPr/>
        </p:nvSpPr>
        <p:spPr>
          <a:xfrm rot="5400000">
            <a:off x="4336434" y="4145899"/>
            <a:ext cx="843853" cy="1004586"/>
          </a:xfrm>
          <a:custGeom>
            <a:avLst/>
            <a:gdLst/>
            <a:ahLst/>
            <a:cxnLst/>
            <a:rect l="l" t="t" r="r" b="b"/>
            <a:pathLst>
              <a:path w="1687705" h="2009173" extrusionOk="0">
                <a:moveTo>
                  <a:pt x="0" y="0"/>
                </a:moveTo>
                <a:lnTo>
                  <a:pt x="1687705" y="0"/>
                </a:lnTo>
                <a:lnTo>
                  <a:pt x="1687705" y="2009173"/>
                </a:lnTo>
                <a:lnTo>
                  <a:pt x="0" y="2009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0" name="Google Shape;800;p73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1" name="Google Shape;801;p73"/>
          <p:cNvSpPr txBox="1">
            <a:spLocks noGrp="1"/>
          </p:cNvSpPr>
          <p:nvPr>
            <p:ph type="title"/>
          </p:nvPr>
        </p:nvSpPr>
        <p:spPr>
          <a:xfrm>
            <a:off x="207525" y="203075"/>
            <a:ext cx="37617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802" name="Google Shape;802;p73"/>
          <p:cNvSpPr txBox="1">
            <a:spLocks noGrp="1"/>
          </p:cNvSpPr>
          <p:nvPr>
            <p:ph type="body" idx="1"/>
          </p:nvPr>
        </p:nvSpPr>
        <p:spPr>
          <a:xfrm>
            <a:off x="207592" y="1321225"/>
            <a:ext cx="3761700" cy="30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03" name="Google Shape;803;p73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P&amp;SS or EIS/generic Watermark) ">
  <p:cSld name="CUSTOM_38">
    <p:bg>
      <p:bgPr>
        <a:solidFill>
          <a:schemeClr val="lt1"/>
        </a:solidFill>
        <a:effectLst/>
      </p:bgPr>
    </p:bg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5" name="Google Shape;805;p74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06" name="Google Shape;806;p74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807" name="Google Shape;807;p74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08" name="Google Shape;808;p7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9" name="Google Shape;809;p74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10" name="Google Shape;810;p74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1" name="Google Shape;811;p74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12" name="Google Shape;812;p74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FS)">
  <p:cSld name="CUSTOM_39">
    <p:bg>
      <p:bgPr>
        <a:solidFill>
          <a:schemeClr val="lt1"/>
        </a:solidFill>
        <a:effectLst/>
      </p:bgPr>
    </p:bg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4" name="Google Shape;814;p75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15" name="Google Shape;815;p75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6BD6B9"/>
            </a:solidFill>
            <a:ln>
              <a:noFill/>
            </a:ln>
          </p:spPr>
        </p:sp>
        <p:sp>
          <p:nvSpPr>
            <p:cNvPr id="816" name="Google Shape;816;p75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7" name="Google Shape;817;p7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18" name="Google Shape;818;p75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19" name="Google Shape;819;p75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75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21" name="Google Shape;821;p7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SS&amp;E)">
  <p:cSld name="CUSTOM_40">
    <p:bg>
      <p:bgPr>
        <a:solidFill>
          <a:schemeClr val="lt1"/>
        </a:solidFill>
        <a:effectLst/>
      </p:bgPr>
    </p:bg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3" name="Google Shape;823;p76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24" name="Google Shape;824;p76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7ED1E1"/>
            </a:solidFill>
            <a:ln>
              <a:noFill/>
            </a:ln>
          </p:spPr>
        </p:sp>
        <p:sp>
          <p:nvSpPr>
            <p:cNvPr id="825" name="Google Shape;825;p76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6" name="Google Shape;826;p7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27" name="Google Shape;827;p76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28" name="Google Shape;828;p76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9" name="Google Shape;829;p76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30" name="Google Shape;830;p76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CE&amp;S)">
  <p:cSld name="CUSTOM_41">
    <p:bg>
      <p:bgPr>
        <a:solidFill>
          <a:schemeClr val="lt1"/>
        </a:solidFill>
        <a:effectLst/>
      </p:bgPr>
    </p:bg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77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33" name="Google Shape;833;p77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FAC380"/>
            </a:solidFill>
            <a:ln>
              <a:noFill/>
            </a:ln>
          </p:spPr>
        </p:sp>
        <p:sp>
          <p:nvSpPr>
            <p:cNvPr id="834" name="Google Shape;834;p77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35" name="Google Shape;835;p77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36" name="Google Shape;836;p77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37" name="Google Shape;837;p77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77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39" name="Google Shape;839;p7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SL&amp;L)">
  <p:cSld name="CUSTOM_42">
    <p:bg>
      <p:bgPr>
        <a:solidFill>
          <a:schemeClr val="lt1"/>
        </a:solidFill>
        <a:effectLst/>
      </p:bgPr>
    </p:bg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1" name="Google Shape;841;p78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42" name="Google Shape;842;p78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8ACEF0"/>
            </a:solidFill>
            <a:ln>
              <a:noFill/>
            </a:ln>
          </p:spPr>
        </p:sp>
        <p:sp>
          <p:nvSpPr>
            <p:cNvPr id="843" name="Google Shape;843;p78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4" name="Google Shape;844;p7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45" name="Google Shape;845;p78"/>
          <p:cNvSpPr txBox="1"/>
          <p:nvPr/>
        </p:nvSpPr>
        <p:spPr>
          <a:xfrm>
            <a:off x="1633525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46" name="Google Shape;846;p78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78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48" name="Google Shape;848;p7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CS)">
  <p:cSld name="CUSTOM_43">
    <p:bg>
      <p:bgPr>
        <a:solidFill>
          <a:schemeClr val="lt1"/>
        </a:solidFill>
        <a:effectLst/>
      </p:bgPr>
    </p:bg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79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51" name="Google Shape;851;p79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8FCA73"/>
            </a:solidFill>
            <a:ln>
              <a:noFill/>
            </a:ln>
          </p:spPr>
        </p:sp>
        <p:sp>
          <p:nvSpPr>
            <p:cNvPr id="852" name="Google Shape;852;p79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3" name="Google Shape;853;p79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54" name="Google Shape;854;p79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79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56" name="Google Shape;856;p79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for large screenshot (OAP)">
  <p:cSld name="CUSTOM_44">
    <p:bg>
      <p:bgPr>
        <a:solidFill>
          <a:schemeClr val="lt1"/>
        </a:solidFill>
        <a:effectLst/>
      </p:bgPr>
    </p:bg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8" name="Google Shape;858;p80"/>
          <p:cNvGrpSpPr/>
          <p:nvPr/>
        </p:nvGrpSpPr>
        <p:grpSpPr>
          <a:xfrm rot="5400000">
            <a:off x="4314835" y="314334"/>
            <a:ext cx="514349" cy="9143981"/>
            <a:chOff x="0" y="0"/>
            <a:chExt cx="430886" cy="7660200"/>
          </a:xfrm>
        </p:grpSpPr>
        <p:sp>
          <p:nvSpPr>
            <p:cNvPr id="859" name="Google Shape;859;p80"/>
            <p:cNvSpPr/>
            <p:nvPr/>
          </p:nvSpPr>
          <p:spPr>
            <a:xfrm>
              <a:off x="0" y="0"/>
              <a:ext cx="430886" cy="7660190"/>
            </a:xfrm>
            <a:custGeom>
              <a:avLst/>
              <a:gdLst/>
              <a:ahLst/>
              <a:cxnLst/>
              <a:rect l="l" t="t" r="r" b="b"/>
              <a:pathLst>
                <a:path w="430886" h="7660190" extrusionOk="0">
                  <a:moveTo>
                    <a:pt x="0" y="0"/>
                  </a:moveTo>
                  <a:lnTo>
                    <a:pt x="430886" y="0"/>
                  </a:lnTo>
                  <a:lnTo>
                    <a:pt x="430886" y="7660190"/>
                  </a:lnTo>
                  <a:lnTo>
                    <a:pt x="0" y="7660190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</p:sp>
        <p:sp>
          <p:nvSpPr>
            <p:cNvPr id="860" name="Google Shape;860;p80"/>
            <p:cNvSpPr txBox="1"/>
            <p:nvPr/>
          </p:nvSpPr>
          <p:spPr>
            <a:xfrm>
              <a:off x="0" y="0"/>
              <a:ext cx="430800" cy="766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1" name="Google Shape;861;p80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2" name="Google Shape;862;p80"/>
          <p:cNvSpPr txBox="1"/>
          <p:nvPr/>
        </p:nvSpPr>
        <p:spPr>
          <a:xfrm>
            <a:off x="514350" y="245269"/>
            <a:ext cx="7777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  <p:sp>
        <p:nvSpPr>
          <p:cNvPr id="863" name="Google Shape;863;p80"/>
          <p:cNvSpPr txBox="1">
            <a:spLocks noGrp="1"/>
          </p:cNvSpPr>
          <p:nvPr>
            <p:ph type="title"/>
          </p:nvPr>
        </p:nvSpPr>
        <p:spPr>
          <a:xfrm>
            <a:off x="457850" y="358925"/>
            <a:ext cx="6998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64" name="Google Shape;864;p80"/>
          <p:cNvSpPr txBox="1">
            <a:spLocks noGrp="1"/>
          </p:cNvSpPr>
          <p:nvPr>
            <p:ph type="body" idx="1"/>
          </p:nvPr>
        </p:nvSpPr>
        <p:spPr>
          <a:xfrm>
            <a:off x="514350" y="1173425"/>
            <a:ext cx="8094900" cy="29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65" name="Google Shape;865;p8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ool logo slide">
  <p:cSld name="CUSTOM_45">
    <p:bg>
      <p:bgPr>
        <a:solidFill>
          <a:schemeClr val="lt1"/>
        </a:solidFill>
        <a:effectLst/>
      </p:bgPr>
    </p:bg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7" name="Google Shape;867;p81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68" name="Google Shape;868;p81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869" name="Google Shape;869;p81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0" name="Google Shape;870;p8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71" name="Google Shape;871;p81"/>
          <p:cNvSpPr txBox="1"/>
          <p:nvPr/>
        </p:nvSpPr>
        <p:spPr>
          <a:xfrm>
            <a:off x="6723691" y="869297"/>
            <a:ext cx="2131500" cy="3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0" i="0" u="none" strike="noStrike" cap="non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We’re helping institutions like yours maximize their educational impact.</a:t>
            </a:r>
            <a:endParaRPr sz="2800"/>
          </a:p>
        </p:txBody>
      </p:sp>
      <p:sp>
        <p:nvSpPr>
          <p:cNvPr id="872" name="Google Shape;872;p81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ool logo slide 1">
  <p:cSld name="CUSTOM_45_1">
    <p:bg>
      <p:bgPr>
        <a:solidFill>
          <a:schemeClr val="lt1"/>
        </a:solidFill>
        <a:effectLst/>
      </p:bgPr>
    </p:bg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4" name="Google Shape;874;p82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75" name="Google Shape;875;p82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876" name="Google Shape;876;p82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7" name="Google Shape;877;p8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78" name="Google Shape;878;p8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  <p:sp>
        <p:nvSpPr>
          <p:cNvPr id="879" name="Google Shape;879;p82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1">
  <p:cSld name="CUSTOM_58">
    <p:bg>
      <p:bgPr>
        <a:solidFill>
          <a:schemeClr val="lt1"/>
        </a:solidFill>
        <a:effectLst/>
      </p:bgPr>
    </p:bg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1" name="Google Shape;881;p83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82" name="Google Shape;882;p83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883" name="Google Shape;883;p83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CBD64A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4" name="Google Shape;884;p83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85" name="Google Shape;885;p83"/>
          <p:cNvSpPr txBox="1"/>
          <p:nvPr/>
        </p:nvSpPr>
        <p:spPr>
          <a:xfrm>
            <a:off x="6723691" y="869298"/>
            <a:ext cx="213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886" name="Google Shape;886;p83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87" name="Google Shape;887;p83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2">
  <p:cSld name="CUSTOM_59">
    <p:bg>
      <p:bgPr>
        <a:solidFill>
          <a:schemeClr val="lt1"/>
        </a:solidFill>
        <a:effectLst/>
      </p:bgPr>
    </p:bg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9" name="Google Shape;889;p84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90" name="Google Shape;890;p84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6BD6B9"/>
            </a:solidFill>
            <a:ln>
              <a:noFill/>
            </a:ln>
          </p:spPr>
        </p:sp>
        <p:sp>
          <p:nvSpPr>
            <p:cNvPr id="891" name="Google Shape;891;p84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6BD6B9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2" name="Google Shape;892;p8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3" name="Google Shape;893;p84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94" name="Google Shape;894;p84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3">
  <p:cSld name="CUSTOM_60">
    <p:bg>
      <p:bgPr>
        <a:solidFill>
          <a:schemeClr val="lt1"/>
        </a:solidFill>
        <a:effectLst/>
      </p:bgPr>
    </p:bg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6" name="Google Shape;896;p85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897" name="Google Shape;897;p85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7ED1E1"/>
            </a:solidFill>
            <a:ln>
              <a:noFill/>
            </a:ln>
          </p:spPr>
        </p:sp>
        <p:sp>
          <p:nvSpPr>
            <p:cNvPr id="898" name="Google Shape;898;p85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7ED1E1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9" name="Google Shape;899;p8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00" name="Google Shape;900;p85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01" name="Google Shape;901;p8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4">
  <p:cSld name="CUSTOM_63">
    <p:bg>
      <p:bgPr>
        <a:solidFill>
          <a:schemeClr val="lt1"/>
        </a:solidFill>
        <a:effectLst/>
      </p:bgPr>
    </p:bg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3" name="Google Shape;903;p86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904" name="Google Shape;904;p86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B5E5EE"/>
            </a:solidFill>
            <a:ln>
              <a:noFill/>
            </a:ln>
          </p:spPr>
        </p:sp>
        <p:sp>
          <p:nvSpPr>
            <p:cNvPr id="905" name="Google Shape;905;p86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B5E5EE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6" name="Google Shape;906;p86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07" name="Google Shape;907;p86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08" name="Google Shape;908;p86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5">
  <p:cSld name="CUSTOM_61">
    <p:bg>
      <p:bgPr>
        <a:solidFill>
          <a:schemeClr val="lt1"/>
        </a:solidFill>
        <a:effectLst/>
      </p:bgPr>
    </p:bg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0" name="Google Shape;910;p87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911" name="Google Shape;911;p87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8FCA73"/>
            </a:solidFill>
            <a:ln>
              <a:noFill/>
            </a:ln>
          </p:spPr>
        </p:sp>
        <p:sp>
          <p:nvSpPr>
            <p:cNvPr id="912" name="Google Shape;912;p87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8FCA73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3" name="Google Shape;913;p87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14" name="Google Shape;914;p87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15" name="Google Shape;915;p8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aligned color block 6">
  <p:cSld name="CUSTOM_62">
    <p:bg>
      <p:bgPr>
        <a:solidFill>
          <a:schemeClr val="lt1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88"/>
          <p:cNvGrpSpPr/>
          <p:nvPr/>
        </p:nvGrpSpPr>
        <p:grpSpPr>
          <a:xfrm>
            <a:off x="6434875" y="0"/>
            <a:ext cx="2709115" cy="5143295"/>
            <a:chOff x="0" y="0"/>
            <a:chExt cx="2269511" cy="4391100"/>
          </a:xfrm>
        </p:grpSpPr>
        <p:sp>
          <p:nvSpPr>
            <p:cNvPr id="918" name="Google Shape;918;p88"/>
            <p:cNvSpPr/>
            <p:nvPr/>
          </p:nvSpPr>
          <p:spPr>
            <a:xfrm>
              <a:off x="0" y="0"/>
              <a:ext cx="2269511" cy="4390968"/>
            </a:xfrm>
            <a:custGeom>
              <a:avLst/>
              <a:gdLst/>
              <a:ahLst/>
              <a:cxnLst/>
              <a:rect l="l" t="t" r="r" b="b"/>
              <a:pathLst>
                <a:path w="2269511" h="4390968" extrusionOk="0">
                  <a:moveTo>
                    <a:pt x="0" y="0"/>
                  </a:moveTo>
                  <a:lnTo>
                    <a:pt x="2269511" y="0"/>
                  </a:lnTo>
                  <a:lnTo>
                    <a:pt x="2269511" y="4390968"/>
                  </a:lnTo>
                  <a:lnTo>
                    <a:pt x="0" y="4390968"/>
                  </a:lnTo>
                  <a:close/>
                </a:path>
              </a:pathLst>
            </a:custGeom>
            <a:solidFill>
              <a:srgbClr val="FAC380"/>
            </a:solidFill>
            <a:ln>
              <a:noFill/>
            </a:ln>
          </p:spPr>
        </p:sp>
        <p:sp>
          <p:nvSpPr>
            <p:cNvPr id="919" name="Google Shape;919;p88"/>
            <p:cNvSpPr txBox="1"/>
            <p:nvPr/>
          </p:nvSpPr>
          <p:spPr>
            <a:xfrm>
              <a:off x="0" y="0"/>
              <a:ext cx="2269500" cy="4391100"/>
            </a:xfrm>
            <a:prstGeom prst="rect">
              <a:avLst/>
            </a:prstGeom>
            <a:solidFill>
              <a:srgbClr val="FAC380"/>
            </a:solidFill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0" name="Google Shape;920;p88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1" name="Google Shape;921;p88"/>
          <p:cNvSpPr txBox="1">
            <a:spLocks noGrp="1"/>
          </p:cNvSpPr>
          <p:nvPr>
            <p:ph type="body" idx="1"/>
          </p:nvPr>
        </p:nvSpPr>
        <p:spPr>
          <a:xfrm>
            <a:off x="6587825" y="227975"/>
            <a:ext cx="2355600" cy="4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22" name="Google Shape;922;p88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s">
  <p:cSld name="CUSTOM_46"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4" name="Google Shape;924;p89"/>
          <p:cNvGrpSpPr/>
          <p:nvPr/>
        </p:nvGrpSpPr>
        <p:grpSpPr>
          <a:xfrm>
            <a:off x="510103" y="877947"/>
            <a:ext cx="2528802" cy="3884901"/>
            <a:chOff x="0" y="-38100"/>
            <a:chExt cx="1332000" cy="2046300"/>
          </a:xfrm>
        </p:grpSpPr>
        <p:sp>
          <p:nvSpPr>
            <p:cNvPr id="925" name="Google Shape;925;p89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AEB9E7"/>
            </a:solidFill>
            <a:ln>
              <a:noFill/>
            </a:ln>
          </p:spPr>
        </p:sp>
        <p:sp>
          <p:nvSpPr>
            <p:cNvPr id="926" name="Google Shape;926;p89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7" name="Google Shape;927;p89"/>
          <p:cNvGrpSpPr/>
          <p:nvPr/>
        </p:nvGrpSpPr>
        <p:grpSpPr>
          <a:xfrm>
            <a:off x="3305519" y="877947"/>
            <a:ext cx="2528802" cy="3884901"/>
            <a:chOff x="0" y="-38100"/>
            <a:chExt cx="1332000" cy="2046300"/>
          </a:xfrm>
        </p:grpSpPr>
        <p:sp>
          <p:nvSpPr>
            <p:cNvPr id="928" name="Google Shape;928;p89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929" name="Google Shape;929;p89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0" name="Google Shape;930;p89"/>
          <p:cNvGrpSpPr/>
          <p:nvPr/>
        </p:nvGrpSpPr>
        <p:grpSpPr>
          <a:xfrm>
            <a:off x="6100934" y="877947"/>
            <a:ext cx="2528802" cy="3884901"/>
            <a:chOff x="0" y="-38100"/>
            <a:chExt cx="1332000" cy="2046300"/>
          </a:xfrm>
        </p:grpSpPr>
        <p:sp>
          <p:nvSpPr>
            <p:cNvPr id="931" name="Google Shape;931;p89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ADD3A5"/>
            </a:solidFill>
            <a:ln>
              <a:noFill/>
            </a:ln>
          </p:spPr>
        </p:sp>
        <p:sp>
          <p:nvSpPr>
            <p:cNvPr id="932" name="Google Shape;932;p89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3" name="Google Shape;933;p89"/>
          <p:cNvSpPr/>
          <p:nvPr/>
        </p:nvSpPr>
        <p:spPr>
          <a:xfrm>
            <a:off x="8551045" y="0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3"/>
                </a:lnTo>
                <a:lnTo>
                  <a:pt x="0" y="139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4" name="Google Shape;934;p89"/>
          <p:cNvSpPr/>
          <p:nvPr/>
        </p:nvSpPr>
        <p:spPr>
          <a:xfrm rot="-5400000">
            <a:off x="66509" y="-66509"/>
            <a:ext cx="698342" cy="831359"/>
          </a:xfrm>
          <a:custGeom>
            <a:avLst/>
            <a:gdLst/>
            <a:ahLst/>
            <a:cxnLst/>
            <a:rect l="l" t="t" r="r" b="b"/>
            <a:pathLst>
              <a:path w="1396683" h="1662717" extrusionOk="0">
                <a:moveTo>
                  <a:pt x="0" y="0"/>
                </a:moveTo>
                <a:lnTo>
                  <a:pt x="1396683" y="0"/>
                </a:lnTo>
                <a:lnTo>
                  <a:pt x="1396683" y="1662717"/>
                </a:lnTo>
                <a:lnTo>
                  <a:pt x="0" y="1662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5" name="Google Shape;935;p89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6" name="Google Shape;936;p89"/>
          <p:cNvSpPr txBox="1">
            <a:spLocks noGrp="1"/>
          </p:cNvSpPr>
          <p:nvPr>
            <p:ph type="title"/>
          </p:nvPr>
        </p:nvSpPr>
        <p:spPr>
          <a:xfrm>
            <a:off x="947900" y="1449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37" name="Google Shape;937;p89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38" name="Google Shape;938;p89"/>
          <p:cNvSpPr txBox="1">
            <a:spLocks noGrp="1"/>
          </p:cNvSpPr>
          <p:nvPr>
            <p:ph type="body" idx="2"/>
          </p:nvPr>
        </p:nvSpPr>
        <p:spPr>
          <a:xfrm>
            <a:off x="336912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39" name="Google Shape;939;p89"/>
          <p:cNvSpPr txBox="1">
            <a:spLocks noGrp="1"/>
          </p:cNvSpPr>
          <p:nvPr>
            <p:ph type="body" idx="3"/>
          </p:nvPr>
        </p:nvSpPr>
        <p:spPr>
          <a:xfrm>
            <a:off x="61504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40" name="Google Shape;940;p89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(dark)">
  <p:cSld name="CUSTOM_47"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" name="Google Shape;942;p90"/>
          <p:cNvGrpSpPr/>
          <p:nvPr/>
        </p:nvGrpSpPr>
        <p:grpSpPr>
          <a:xfrm>
            <a:off x="510104" y="877947"/>
            <a:ext cx="3868953" cy="3884901"/>
            <a:chOff x="0" y="-38100"/>
            <a:chExt cx="2037900" cy="2046300"/>
          </a:xfrm>
        </p:grpSpPr>
        <p:sp>
          <p:nvSpPr>
            <p:cNvPr id="943" name="Google Shape;943;p90"/>
            <p:cNvSpPr/>
            <p:nvPr/>
          </p:nvSpPr>
          <p:spPr>
            <a:xfrm>
              <a:off x="0" y="0"/>
              <a:ext cx="2037799" cy="2008164"/>
            </a:xfrm>
            <a:custGeom>
              <a:avLst/>
              <a:gdLst/>
              <a:ahLst/>
              <a:cxnLst/>
              <a:rect l="l" t="t" r="r" b="b"/>
              <a:pathLst>
                <a:path w="2037799" h="2008164" extrusionOk="0">
                  <a:moveTo>
                    <a:pt x="0" y="0"/>
                  </a:moveTo>
                  <a:lnTo>
                    <a:pt x="2037799" y="0"/>
                  </a:lnTo>
                  <a:lnTo>
                    <a:pt x="2037799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AEB9E7"/>
            </a:solidFill>
            <a:ln>
              <a:noFill/>
            </a:ln>
          </p:spPr>
        </p:sp>
        <p:sp>
          <p:nvSpPr>
            <p:cNvPr id="944" name="Google Shape;944;p90"/>
            <p:cNvSpPr txBox="1"/>
            <p:nvPr/>
          </p:nvSpPr>
          <p:spPr>
            <a:xfrm>
              <a:off x="0" y="-38100"/>
              <a:ext cx="20379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5" name="Google Shape;945;p90"/>
          <p:cNvGrpSpPr/>
          <p:nvPr/>
        </p:nvGrpSpPr>
        <p:grpSpPr>
          <a:xfrm>
            <a:off x="4674133" y="877947"/>
            <a:ext cx="3877039" cy="3884901"/>
            <a:chOff x="0" y="-38100"/>
            <a:chExt cx="2042159" cy="2046300"/>
          </a:xfrm>
        </p:grpSpPr>
        <p:sp>
          <p:nvSpPr>
            <p:cNvPr id="946" name="Google Shape;946;p90"/>
            <p:cNvSpPr/>
            <p:nvPr/>
          </p:nvSpPr>
          <p:spPr>
            <a:xfrm>
              <a:off x="0" y="0"/>
              <a:ext cx="2042159" cy="2008164"/>
            </a:xfrm>
            <a:custGeom>
              <a:avLst/>
              <a:gdLst/>
              <a:ahLst/>
              <a:cxnLst/>
              <a:rect l="l" t="t" r="r" b="b"/>
              <a:pathLst>
                <a:path w="2042159" h="2008164" extrusionOk="0">
                  <a:moveTo>
                    <a:pt x="0" y="0"/>
                  </a:moveTo>
                  <a:lnTo>
                    <a:pt x="2042159" y="0"/>
                  </a:lnTo>
                  <a:lnTo>
                    <a:pt x="2042159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ADD3A5"/>
            </a:solidFill>
            <a:ln>
              <a:noFill/>
            </a:ln>
          </p:spPr>
        </p:sp>
        <p:sp>
          <p:nvSpPr>
            <p:cNvPr id="947" name="Google Shape;947;p90"/>
            <p:cNvSpPr txBox="1"/>
            <p:nvPr/>
          </p:nvSpPr>
          <p:spPr>
            <a:xfrm>
              <a:off x="0" y="-38100"/>
              <a:ext cx="20421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8" name="Google Shape;948;p90"/>
          <p:cNvSpPr/>
          <p:nvPr/>
        </p:nvSpPr>
        <p:spPr>
          <a:xfrm>
            <a:off x="8551045" y="0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3"/>
                </a:lnTo>
                <a:lnTo>
                  <a:pt x="0" y="139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49" name="Google Shape;949;p90"/>
          <p:cNvSpPr/>
          <p:nvPr/>
        </p:nvSpPr>
        <p:spPr>
          <a:xfrm rot="-5400000">
            <a:off x="66509" y="-66509"/>
            <a:ext cx="698342" cy="831359"/>
          </a:xfrm>
          <a:custGeom>
            <a:avLst/>
            <a:gdLst/>
            <a:ahLst/>
            <a:cxnLst/>
            <a:rect l="l" t="t" r="r" b="b"/>
            <a:pathLst>
              <a:path w="1396683" h="1662717" extrusionOk="0">
                <a:moveTo>
                  <a:pt x="0" y="0"/>
                </a:moveTo>
                <a:lnTo>
                  <a:pt x="1396683" y="0"/>
                </a:lnTo>
                <a:lnTo>
                  <a:pt x="1396683" y="1662717"/>
                </a:lnTo>
                <a:lnTo>
                  <a:pt x="0" y="1662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50" name="Google Shape;950;p90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51" name="Google Shape;951;p90"/>
          <p:cNvSpPr txBox="1">
            <a:spLocks noGrp="1"/>
          </p:cNvSpPr>
          <p:nvPr>
            <p:ph type="title"/>
          </p:nvPr>
        </p:nvSpPr>
        <p:spPr>
          <a:xfrm>
            <a:off x="947900" y="1449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2" name="Google Shape;952;p90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36357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53" name="Google Shape;953;p90"/>
          <p:cNvSpPr txBox="1">
            <a:spLocks noGrp="1"/>
          </p:cNvSpPr>
          <p:nvPr>
            <p:ph type="body" idx="2"/>
          </p:nvPr>
        </p:nvSpPr>
        <p:spPr>
          <a:xfrm>
            <a:off x="4855402" y="1201250"/>
            <a:ext cx="35745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54" name="Google Shape;954;p90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s (light)">
  <p:cSld name="CUSTOM_48"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6" name="Google Shape;956;p91"/>
          <p:cNvGrpSpPr/>
          <p:nvPr/>
        </p:nvGrpSpPr>
        <p:grpSpPr>
          <a:xfrm>
            <a:off x="510103" y="875406"/>
            <a:ext cx="2528802" cy="3884901"/>
            <a:chOff x="0" y="-38100"/>
            <a:chExt cx="1332000" cy="2046300"/>
          </a:xfrm>
        </p:grpSpPr>
        <p:sp>
          <p:nvSpPr>
            <p:cNvPr id="957" name="Google Shape;957;p91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</p:sp>
        <p:sp>
          <p:nvSpPr>
            <p:cNvPr id="958" name="Google Shape;958;p91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9" name="Google Shape;959;p91"/>
          <p:cNvGrpSpPr/>
          <p:nvPr/>
        </p:nvGrpSpPr>
        <p:grpSpPr>
          <a:xfrm>
            <a:off x="3305519" y="875406"/>
            <a:ext cx="2528802" cy="3884901"/>
            <a:chOff x="0" y="-38100"/>
            <a:chExt cx="1332000" cy="2046300"/>
          </a:xfrm>
        </p:grpSpPr>
        <p:sp>
          <p:nvSpPr>
            <p:cNvPr id="960" name="Google Shape;960;p91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961" name="Google Shape;961;p91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2" name="Google Shape;962;p91"/>
          <p:cNvGrpSpPr/>
          <p:nvPr/>
        </p:nvGrpSpPr>
        <p:grpSpPr>
          <a:xfrm>
            <a:off x="6100934" y="875406"/>
            <a:ext cx="2528802" cy="3884901"/>
            <a:chOff x="0" y="-38100"/>
            <a:chExt cx="1332000" cy="2046300"/>
          </a:xfrm>
        </p:grpSpPr>
        <p:sp>
          <p:nvSpPr>
            <p:cNvPr id="963" name="Google Shape;963;p91"/>
            <p:cNvSpPr/>
            <p:nvPr/>
          </p:nvSpPr>
          <p:spPr>
            <a:xfrm>
              <a:off x="0" y="0"/>
              <a:ext cx="1331998" cy="2008164"/>
            </a:xfrm>
            <a:custGeom>
              <a:avLst/>
              <a:gdLst/>
              <a:ahLst/>
              <a:cxnLst/>
              <a:rect l="l" t="t" r="r" b="b"/>
              <a:pathLst>
                <a:path w="1331998" h="2008164" extrusionOk="0">
                  <a:moveTo>
                    <a:pt x="0" y="0"/>
                  </a:moveTo>
                  <a:lnTo>
                    <a:pt x="1331998" y="0"/>
                  </a:lnTo>
                  <a:lnTo>
                    <a:pt x="1331998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C0E0EF"/>
            </a:solidFill>
            <a:ln>
              <a:noFill/>
            </a:ln>
          </p:spPr>
        </p:sp>
        <p:sp>
          <p:nvSpPr>
            <p:cNvPr id="964" name="Google Shape;964;p91"/>
            <p:cNvSpPr txBox="1"/>
            <p:nvPr/>
          </p:nvSpPr>
          <p:spPr>
            <a:xfrm>
              <a:off x="0" y="-38100"/>
              <a:ext cx="13320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5" name="Google Shape;965;p91"/>
          <p:cNvSpPr/>
          <p:nvPr/>
        </p:nvSpPr>
        <p:spPr>
          <a:xfrm>
            <a:off x="8551045" y="0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3"/>
                </a:lnTo>
                <a:lnTo>
                  <a:pt x="0" y="139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6" name="Google Shape;966;p91"/>
          <p:cNvSpPr/>
          <p:nvPr/>
        </p:nvSpPr>
        <p:spPr>
          <a:xfrm rot="-5400000">
            <a:off x="66509" y="-66509"/>
            <a:ext cx="698342" cy="831359"/>
          </a:xfrm>
          <a:custGeom>
            <a:avLst/>
            <a:gdLst/>
            <a:ahLst/>
            <a:cxnLst/>
            <a:rect l="l" t="t" r="r" b="b"/>
            <a:pathLst>
              <a:path w="1396683" h="1662717" extrusionOk="0">
                <a:moveTo>
                  <a:pt x="0" y="0"/>
                </a:moveTo>
                <a:lnTo>
                  <a:pt x="1396683" y="0"/>
                </a:lnTo>
                <a:lnTo>
                  <a:pt x="1396683" y="1662717"/>
                </a:lnTo>
                <a:lnTo>
                  <a:pt x="0" y="1662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7" name="Google Shape;967;p91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8" name="Google Shape;968;p91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69" name="Google Shape;969;p91"/>
          <p:cNvSpPr txBox="1">
            <a:spLocks noGrp="1"/>
          </p:cNvSpPr>
          <p:nvPr>
            <p:ph type="body" idx="2"/>
          </p:nvPr>
        </p:nvSpPr>
        <p:spPr>
          <a:xfrm>
            <a:off x="336912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70" name="Google Shape;970;p91"/>
          <p:cNvSpPr txBox="1">
            <a:spLocks noGrp="1"/>
          </p:cNvSpPr>
          <p:nvPr>
            <p:ph type="body" idx="3"/>
          </p:nvPr>
        </p:nvSpPr>
        <p:spPr>
          <a:xfrm>
            <a:off x="615047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71" name="Google Shape;971;p91"/>
          <p:cNvSpPr txBox="1">
            <a:spLocks noGrp="1"/>
          </p:cNvSpPr>
          <p:nvPr>
            <p:ph type="title"/>
          </p:nvPr>
        </p:nvSpPr>
        <p:spPr>
          <a:xfrm>
            <a:off x="947900" y="1449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2" name="Google Shape;972;p91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(light)">
  <p:cSld name="CUSTOM_49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oogle Shape;974;p92"/>
          <p:cNvGrpSpPr/>
          <p:nvPr/>
        </p:nvGrpSpPr>
        <p:grpSpPr>
          <a:xfrm>
            <a:off x="514350" y="877947"/>
            <a:ext cx="3864514" cy="3884901"/>
            <a:chOff x="0" y="-38100"/>
            <a:chExt cx="2035562" cy="2046300"/>
          </a:xfrm>
        </p:grpSpPr>
        <p:sp>
          <p:nvSpPr>
            <p:cNvPr id="975" name="Google Shape;975;p92"/>
            <p:cNvSpPr/>
            <p:nvPr/>
          </p:nvSpPr>
          <p:spPr>
            <a:xfrm>
              <a:off x="0" y="0"/>
              <a:ext cx="2035562" cy="2008164"/>
            </a:xfrm>
            <a:custGeom>
              <a:avLst/>
              <a:gdLst/>
              <a:ahLst/>
              <a:cxnLst/>
              <a:rect l="l" t="t" r="r" b="b"/>
              <a:pathLst>
                <a:path w="2035562" h="2008164" extrusionOk="0">
                  <a:moveTo>
                    <a:pt x="0" y="0"/>
                  </a:moveTo>
                  <a:lnTo>
                    <a:pt x="2035562" y="0"/>
                  </a:lnTo>
                  <a:lnTo>
                    <a:pt x="2035562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</p:sp>
        <p:sp>
          <p:nvSpPr>
            <p:cNvPr id="976" name="Google Shape;976;p92"/>
            <p:cNvSpPr txBox="1"/>
            <p:nvPr/>
          </p:nvSpPr>
          <p:spPr>
            <a:xfrm>
              <a:off x="0" y="-38100"/>
              <a:ext cx="20355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7" name="Google Shape;977;p92"/>
          <p:cNvGrpSpPr/>
          <p:nvPr/>
        </p:nvGrpSpPr>
        <p:grpSpPr>
          <a:xfrm>
            <a:off x="4711685" y="877947"/>
            <a:ext cx="3839487" cy="3884901"/>
            <a:chOff x="0" y="-38100"/>
            <a:chExt cx="2022379" cy="2046300"/>
          </a:xfrm>
        </p:grpSpPr>
        <p:sp>
          <p:nvSpPr>
            <p:cNvPr id="978" name="Google Shape;978;p92"/>
            <p:cNvSpPr/>
            <p:nvPr/>
          </p:nvSpPr>
          <p:spPr>
            <a:xfrm>
              <a:off x="0" y="0"/>
              <a:ext cx="2022379" cy="2008164"/>
            </a:xfrm>
            <a:custGeom>
              <a:avLst/>
              <a:gdLst/>
              <a:ahLst/>
              <a:cxnLst/>
              <a:rect l="l" t="t" r="r" b="b"/>
              <a:pathLst>
                <a:path w="2022379" h="2008164" extrusionOk="0">
                  <a:moveTo>
                    <a:pt x="0" y="0"/>
                  </a:moveTo>
                  <a:lnTo>
                    <a:pt x="2022379" y="0"/>
                  </a:lnTo>
                  <a:lnTo>
                    <a:pt x="2022379" y="2008164"/>
                  </a:lnTo>
                  <a:lnTo>
                    <a:pt x="0" y="2008164"/>
                  </a:lnTo>
                  <a:close/>
                </a:path>
              </a:pathLst>
            </a:custGeom>
            <a:solidFill>
              <a:srgbClr val="C0E0EF"/>
            </a:solidFill>
            <a:ln>
              <a:noFill/>
            </a:ln>
          </p:spPr>
        </p:sp>
        <p:sp>
          <p:nvSpPr>
            <p:cNvPr id="979" name="Google Shape;979;p92"/>
            <p:cNvSpPr txBox="1"/>
            <p:nvPr/>
          </p:nvSpPr>
          <p:spPr>
            <a:xfrm>
              <a:off x="0" y="-38100"/>
              <a:ext cx="20223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0" name="Google Shape;980;p92"/>
          <p:cNvSpPr/>
          <p:nvPr/>
        </p:nvSpPr>
        <p:spPr>
          <a:xfrm>
            <a:off x="8551045" y="0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0" y="0"/>
                </a:lnTo>
                <a:lnTo>
                  <a:pt x="1185910" y="1396683"/>
                </a:lnTo>
                <a:lnTo>
                  <a:pt x="0" y="1396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1" name="Google Shape;981;p92"/>
          <p:cNvSpPr/>
          <p:nvPr/>
        </p:nvSpPr>
        <p:spPr>
          <a:xfrm rot="-5400000">
            <a:off x="66509" y="-66509"/>
            <a:ext cx="698342" cy="831359"/>
          </a:xfrm>
          <a:custGeom>
            <a:avLst/>
            <a:gdLst/>
            <a:ahLst/>
            <a:cxnLst/>
            <a:rect l="l" t="t" r="r" b="b"/>
            <a:pathLst>
              <a:path w="1396683" h="1662717" extrusionOk="0">
                <a:moveTo>
                  <a:pt x="0" y="0"/>
                </a:moveTo>
                <a:lnTo>
                  <a:pt x="1396683" y="0"/>
                </a:lnTo>
                <a:lnTo>
                  <a:pt x="1396683" y="1662717"/>
                </a:lnTo>
                <a:lnTo>
                  <a:pt x="0" y="1662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2" name="Google Shape;982;p92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3" name="Google Shape;983;p92"/>
          <p:cNvSpPr txBox="1">
            <a:spLocks noGrp="1"/>
          </p:cNvSpPr>
          <p:nvPr>
            <p:ph type="title"/>
          </p:nvPr>
        </p:nvSpPr>
        <p:spPr>
          <a:xfrm>
            <a:off x="947900" y="1449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4" name="Google Shape;984;p92"/>
          <p:cNvSpPr txBox="1">
            <a:spLocks noGrp="1"/>
          </p:cNvSpPr>
          <p:nvPr>
            <p:ph type="body" idx="1"/>
          </p:nvPr>
        </p:nvSpPr>
        <p:spPr>
          <a:xfrm>
            <a:off x="628763" y="1083925"/>
            <a:ext cx="36357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85" name="Google Shape;985;p92"/>
          <p:cNvSpPr txBox="1">
            <a:spLocks noGrp="1"/>
          </p:cNvSpPr>
          <p:nvPr>
            <p:ph type="body" idx="2"/>
          </p:nvPr>
        </p:nvSpPr>
        <p:spPr>
          <a:xfrm>
            <a:off x="4813575" y="1083925"/>
            <a:ext cx="36357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986" name="Google Shape;986;p92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layout">
  <p:cSld name="CUSTOM_50"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93"/>
          <p:cNvGrpSpPr/>
          <p:nvPr/>
        </p:nvGrpSpPr>
        <p:grpSpPr>
          <a:xfrm>
            <a:off x="8376327" y="4317503"/>
            <a:ext cx="781825" cy="828995"/>
            <a:chOff x="0" y="0"/>
            <a:chExt cx="2336597" cy="2313045"/>
          </a:xfrm>
        </p:grpSpPr>
        <p:grpSp>
          <p:nvGrpSpPr>
            <p:cNvPr id="989" name="Google Shape;989;p93"/>
            <p:cNvGrpSpPr/>
            <p:nvPr/>
          </p:nvGrpSpPr>
          <p:grpSpPr>
            <a:xfrm>
              <a:off x="0" y="0"/>
              <a:ext cx="2336597" cy="2313045"/>
              <a:chOff x="0" y="0"/>
              <a:chExt cx="792900" cy="784908"/>
            </a:xfrm>
          </p:grpSpPr>
          <p:sp>
            <p:nvSpPr>
              <p:cNvPr id="990" name="Google Shape;990;p93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AEB9E7"/>
              </a:solidFill>
              <a:ln>
                <a:noFill/>
              </a:ln>
            </p:spPr>
          </p:sp>
          <p:sp>
            <p:nvSpPr>
              <p:cNvPr id="991" name="Google Shape;991;p93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2" name="Google Shape;992;p93"/>
            <p:cNvSpPr/>
            <p:nvPr/>
          </p:nvSpPr>
          <p:spPr>
            <a:xfrm>
              <a:off x="0" y="60833"/>
              <a:ext cx="2336285" cy="2252181"/>
            </a:xfrm>
            <a:custGeom>
              <a:avLst/>
              <a:gdLst/>
              <a:ahLst/>
              <a:cxnLst/>
              <a:rect l="l" t="t" r="r" b="b"/>
              <a:pathLst>
                <a:path w="2336285" h="2252181" extrusionOk="0">
                  <a:moveTo>
                    <a:pt x="0" y="0"/>
                  </a:moveTo>
                  <a:lnTo>
                    <a:pt x="2336285" y="0"/>
                  </a:lnTo>
                  <a:lnTo>
                    <a:pt x="2336285" y="2252182"/>
                  </a:lnTo>
                  <a:lnTo>
                    <a:pt x="0" y="22521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993" name="Google Shape;993;p93"/>
          <p:cNvSpPr/>
          <p:nvPr/>
        </p:nvSpPr>
        <p:spPr>
          <a:xfrm>
            <a:off x="7594675" y="4317503"/>
            <a:ext cx="779735" cy="836682"/>
          </a:xfrm>
          <a:custGeom>
            <a:avLst/>
            <a:gdLst/>
            <a:ahLst/>
            <a:cxnLst/>
            <a:rect l="l" t="t" r="r" b="b"/>
            <a:pathLst>
              <a:path w="1752213" h="1752213" extrusionOk="0">
                <a:moveTo>
                  <a:pt x="0" y="0"/>
                </a:moveTo>
                <a:lnTo>
                  <a:pt x="1752214" y="0"/>
                </a:lnTo>
                <a:lnTo>
                  <a:pt x="1752214" y="1752214"/>
                </a:lnTo>
                <a:lnTo>
                  <a:pt x="0" y="17522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4" name="Google Shape;994;p93"/>
          <p:cNvSpPr/>
          <p:nvPr/>
        </p:nvSpPr>
        <p:spPr>
          <a:xfrm rot="-5400000" flipH="1">
            <a:off x="8348152" y="3508177"/>
            <a:ext cx="838870" cy="782633"/>
          </a:xfrm>
          <a:custGeom>
            <a:avLst/>
            <a:gdLst/>
            <a:ahLst/>
            <a:cxnLst/>
            <a:rect l="l" t="t" r="r" b="b"/>
            <a:pathLst>
              <a:path w="1874570" h="1874570" extrusionOk="0">
                <a:moveTo>
                  <a:pt x="0" y="1874570"/>
                </a:moveTo>
                <a:lnTo>
                  <a:pt x="1874571" y="1874570"/>
                </a:lnTo>
                <a:lnTo>
                  <a:pt x="1874571" y="0"/>
                </a:lnTo>
                <a:lnTo>
                  <a:pt x="0" y="0"/>
                </a:lnTo>
                <a:lnTo>
                  <a:pt x="0" y="187457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5" name="Google Shape;995;p93"/>
          <p:cNvSpPr/>
          <p:nvPr/>
        </p:nvSpPr>
        <p:spPr>
          <a:xfrm rot="5400000">
            <a:off x="8418314" y="2745790"/>
            <a:ext cx="699686" cy="767955"/>
          </a:xfrm>
          <a:custGeom>
            <a:avLst/>
            <a:gdLst/>
            <a:ahLst/>
            <a:cxnLst/>
            <a:rect l="l" t="t" r="r" b="b"/>
            <a:pathLst>
              <a:path w="1465312" h="1725742" extrusionOk="0">
                <a:moveTo>
                  <a:pt x="0" y="0"/>
                </a:moveTo>
                <a:lnTo>
                  <a:pt x="1465312" y="0"/>
                </a:lnTo>
                <a:lnTo>
                  <a:pt x="1465312" y="1725742"/>
                </a:lnTo>
                <a:lnTo>
                  <a:pt x="0" y="17257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6" name="Google Shape;996;p93"/>
          <p:cNvSpPr/>
          <p:nvPr/>
        </p:nvSpPr>
        <p:spPr>
          <a:xfrm>
            <a:off x="67411" y="4851719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2"/>
                </a:lnTo>
                <a:lnTo>
                  <a:pt x="0" y="506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7" name="Google Shape;997;p93"/>
          <p:cNvSpPr txBox="1">
            <a:spLocks noGrp="1"/>
          </p:cNvSpPr>
          <p:nvPr>
            <p:ph type="title"/>
          </p:nvPr>
        </p:nvSpPr>
        <p:spPr>
          <a:xfrm>
            <a:off x="492350" y="234675"/>
            <a:ext cx="8379300" cy="86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8" name="Google Shape;998;p93"/>
          <p:cNvSpPr txBox="1"/>
          <p:nvPr/>
        </p:nvSpPr>
        <p:spPr>
          <a:xfrm>
            <a:off x="1342525" y="48317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edule (light)">
  <p:cSld name="CUSTOM_51"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94"/>
          <p:cNvSpPr/>
          <p:nvPr/>
        </p:nvSpPr>
        <p:spPr>
          <a:xfrm>
            <a:off x="8347879" y="-8726"/>
            <a:ext cx="787395" cy="787395"/>
          </a:xfrm>
          <a:custGeom>
            <a:avLst/>
            <a:gdLst/>
            <a:ahLst/>
            <a:cxnLst/>
            <a:rect l="l" t="t" r="r" b="b"/>
            <a:pathLst>
              <a:path w="1574790" h="1574790" extrusionOk="0">
                <a:moveTo>
                  <a:pt x="0" y="0"/>
                </a:moveTo>
                <a:lnTo>
                  <a:pt x="1574790" y="0"/>
                </a:lnTo>
                <a:lnTo>
                  <a:pt x="1574790" y="1574789"/>
                </a:lnTo>
                <a:lnTo>
                  <a:pt x="0" y="1574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01" name="Google Shape;1001;p94"/>
          <p:cNvSpPr/>
          <p:nvPr/>
        </p:nvSpPr>
        <p:spPr>
          <a:xfrm rot="5400000">
            <a:off x="6695195" y="-78698"/>
            <a:ext cx="787395" cy="927339"/>
          </a:xfrm>
          <a:custGeom>
            <a:avLst/>
            <a:gdLst/>
            <a:ahLst/>
            <a:cxnLst/>
            <a:rect l="l" t="t" r="r" b="b"/>
            <a:pathLst>
              <a:path w="1574790" h="1854678" extrusionOk="0">
                <a:moveTo>
                  <a:pt x="0" y="0"/>
                </a:moveTo>
                <a:lnTo>
                  <a:pt x="1574790" y="0"/>
                </a:lnTo>
                <a:lnTo>
                  <a:pt x="1574790" y="1854677"/>
                </a:lnTo>
                <a:lnTo>
                  <a:pt x="0" y="18546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002" name="Google Shape;1002;p94"/>
          <p:cNvGrpSpPr/>
          <p:nvPr/>
        </p:nvGrpSpPr>
        <p:grpSpPr>
          <a:xfrm>
            <a:off x="3309055" y="923549"/>
            <a:ext cx="2525973" cy="3705720"/>
            <a:chOff x="0" y="-38100"/>
            <a:chExt cx="1330510" cy="1951920"/>
          </a:xfrm>
        </p:grpSpPr>
        <p:sp>
          <p:nvSpPr>
            <p:cNvPr id="1003" name="Google Shape;1003;p94"/>
            <p:cNvSpPr/>
            <p:nvPr/>
          </p:nvSpPr>
          <p:spPr>
            <a:xfrm>
              <a:off x="0" y="0"/>
              <a:ext cx="1330510" cy="1913820"/>
            </a:xfrm>
            <a:custGeom>
              <a:avLst/>
              <a:gdLst/>
              <a:ahLst/>
              <a:cxnLst/>
              <a:rect l="l" t="t" r="r" b="b"/>
              <a:pathLst>
                <a:path w="1330510" h="1913820" extrusionOk="0">
                  <a:moveTo>
                    <a:pt x="78158" y="0"/>
                  </a:moveTo>
                  <a:lnTo>
                    <a:pt x="1252352" y="0"/>
                  </a:lnTo>
                  <a:cubicBezTo>
                    <a:pt x="1295517" y="0"/>
                    <a:pt x="1330510" y="34993"/>
                    <a:pt x="1330510" y="78158"/>
                  </a:cubicBezTo>
                  <a:lnTo>
                    <a:pt x="1330510" y="1835662"/>
                  </a:lnTo>
                  <a:cubicBezTo>
                    <a:pt x="1330510" y="1878828"/>
                    <a:pt x="1295517" y="1913820"/>
                    <a:pt x="1252352" y="1913820"/>
                  </a:cubicBezTo>
                  <a:lnTo>
                    <a:pt x="78158" y="1913820"/>
                  </a:lnTo>
                  <a:cubicBezTo>
                    <a:pt x="34993" y="1913820"/>
                    <a:pt x="0" y="1878828"/>
                    <a:pt x="0" y="1835662"/>
                  </a:cubicBezTo>
                  <a:lnTo>
                    <a:pt x="0" y="78158"/>
                  </a:lnTo>
                  <a:cubicBezTo>
                    <a:pt x="0" y="34993"/>
                    <a:pt x="34993" y="0"/>
                    <a:pt x="78158" y="0"/>
                  </a:cubicBezTo>
                  <a:close/>
                </a:path>
              </a:pathLst>
            </a:custGeom>
            <a:solidFill>
              <a:srgbClr val="EEF1C6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94"/>
            <p:cNvSpPr txBox="1"/>
            <p:nvPr/>
          </p:nvSpPr>
          <p:spPr>
            <a:xfrm>
              <a:off x="0" y="-38100"/>
              <a:ext cx="13305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5" name="Google Shape;1005;p94"/>
          <p:cNvGrpSpPr/>
          <p:nvPr/>
        </p:nvGrpSpPr>
        <p:grpSpPr>
          <a:xfrm>
            <a:off x="514350" y="923549"/>
            <a:ext cx="2525096" cy="3705720"/>
            <a:chOff x="0" y="-38100"/>
            <a:chExt cx="1330048" cy="1951920"/>
          </a:xfrm>
        </p:grpSpPr>
        <p:sp>
          <p:nvSpPr>
            <p:cNvPr id="1006" name="Google Shape;1006;p94"/>
            <p:cNvSpPr/>
            <p:nvPr/>
          </p:nvSpPr>
          <p:spPr>
            <a:xfrm>
              <a:off x="0" y="0"/>
              <a:ext cx="1330048" cy="1913820"/>
            </a:xfrm>
            <a:custGeom>
              <a:avLst/>
              <a:gdLst/>
              <a:ahLst/>
              <a:cxnLst/>
              <a:rect l="l" t="t" r="r" b="b"/>
              <a:pathLst>
                <a:path w="1330048" h="1913820" extrusionOk="0">
                  <a:moveTo>
                    <a:pt x="78185" y="0"/>
                  </a:moveTo>
                  <a:lnTo>
                    <a:pt x="1251863" y="0"/>
                  </a:lnTo>
                  <a:cubicBezTo>
                    <a:pt x="1295043" y="0"/>
                    <a:pt x="1330048" y="35005"/>
                    <a:pt x="1330048" y="78185"/>
                  </a:cubicBezTo>
                  <a:lnTo>
                    <a:pt x="1330048" y="1835635"/>
                  </a:lnTo>
                  <a:cubicBezTo>
                    <a:pt x="1330048" y="1878816"/>
                    <a:pt x="1295043" y="1913820"/>
                    <a:pt x="1251863" y="1913820"/>
                  </a:cubicBezTo>
                  <a:lnTo>
                    <a:pt x="78185" y="1913820"/>
                  </a:lnTo>
                  <a:cubicBezTo>
                    <a:pt x="57449" y="1913820"/>
                    <a:pt x="37563" y="1905583"/>
                    <a:pt x="22900" y="1890920"/>
                  </a:cubicBezTo>
                  <a:cubicBezTo>
                    <a:pt x="8237" y="1876258"/>
                    <a:pt x="0" y="1856371"/>
                    <a:pt x="0" y="1835635"/>
                  </a:cubicBezTo>
                  <a:lnTo>
                    <a:pt x="0" y="78185"/>
                  </a:lnTo>
                  <a:cubicBezTo>
                    <a:pt x="0" y="35005"/>
                    <a:pt x="35005" y="0"/>
                    <a:pt x="78185" y="0"/>
                  </a:cubicBez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94"/>
            <p:cNvSpPr txBox="1"/>
            <p:nvPr/>
          </p:nvSpPr>
          <p:spPr>
            <a:xfrm>
              <a:off x="0" y="-38100"/>
              <a:ext cx="13299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8" name="Google Shape;1008;p94"/>
          <p:cNvGrpSpPr/>
          <p:nvPr/>
        </p:nvGrpSpPr>
        <p:grpSpPr>
          <a:xfrm>
            <a:off x="6041229" y="923549"/>
            <a:ext cx="2588605" cy="3705720"/>
            <a:chOff x="0" y="-38100"/>
            <a:chExt cx="1363500" cy="1951920"/>
          </a:xfrm>
        </p:grpSpPr>
        <p:sp>
          <p:nvSpPr>
            <p:cNvPr id="1009" name="Google Shape;1009;p94"/>
            <p:cNvSpPr/>
            <p:nvPr/>
          </p:nvSpPr>
          <p:spPr>
            <a:xfrm>
              <a:off x="0" y="0"/>
              <a:ext cx="1363448" cy="1913820"/>
            </a:xfrm>
            <a:custGeom>
              <a:avLst/>
              <a:gdLst/>
              <a:ahLst/>
              <a:cxnLst/>
              <a:rect l="l" t="t" r="r" b="b"/>
              <a:pathLst>
                <a:path w="1363448" h="1913820" extrusionOk="0">
                  <a:moveTo>
                    <a:pt x="76270" y="0"/>
                  </a:moveTo>
                  <a:lnTo>
                    <a:pt x="1287178" y="0"/>
                  </a:lnTo>
                  <a:cubicBezTo>
                    <a:pt x="1307406" y="0"/>
                    <a:pt x="1326806" y="8036"/>
                    <a:pt x="1341109" y="22339"/>
                  </a:cubicBezTo>
                  <a:cubicBezTo>
                    <a:pt x="1355413" y="36642"/>
                    <a:pt x="1363448" y="56042"/>
                    <a:pt x="1363448" y="76270"/>
                  </a:cubicBezTo>
                  <a:lnTo>
                    <a:pt x="1363448" y="1837550"/>
                  </a:lnTo>
                  <a:cubicBezTo>
                    <a:pt x="1363448" y="1879673"/>
                    <a:pt x="1329301" y="1913820"/>
                    <a:pt x="1287178" y="1913820"/>
                  </a:cubicBezTo>
                  <a:lnTo>
                    <a:pt x="76270" y="1913820"/>
                  </a:lnTo>
                  <a:cubicBezTo>
                    <a:pt x="56042" y="1913820"/>
                    <a:pt x="36642" y="1905785"/>
                    <a:pt x="22339" y="1891481"/>
                  </a:cubicBezTo>
                  <a:cubicBezTo>
                    <a:pt x="8036" y="1877178"/>
                    <a:pt x="0" y="1857778"/>
                    <a:pt x="0" y="1837550"/>
                  </a:cubicBezTo>
                  <a:lnTo>
                    <a:pt x="0" y="76270"/>
                  </a:lnTo>
                  <a:cubicBezTo>
                    <a:pt x="0" y="56042"/>
                    <a:pt x="8036" y="36642"/>
                    <a:pt x="22339" y="22339"/>
                  </a:cubicBezTo>
                  <a:cubicBezTo>
                    <a:pt x="36642" y="8036"/>
                    <a:pt x="56042" y="0"/>
                    <a:pt x="76270" y="0"/>
                  </a:cubicBez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94"/>
            <p:cNvSpPr txBox="1"/>
            <p:nvPr/>
          </p:nvSpPr>
          <p:spPr>
            <a:xfrm>
              <a:off x="0" y="-38100"/>
              <a:ext cx="13635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1" name="Google Shape;1011;p94"/>
          <p:cNvGrpSpPr/>
          <p:nvPr/>
        </p:nvGrpSpPr>
        <p:grpSpPr>
          <a:xfrm>
            <a:off x="7552563" y="-805"/>
            <a:ext cx="787409" cy="779474"/>
            <a:chOff x="0" y="0"/>
            <a:chExt cx="2099758" cy="2078596"/>
          </a:xfrm>
        </p:grpSpPr>
        <p:grpSp>
          <p:nvGrpSpPr>
            <p:cNvPr id="1012" name="Google Shape;1012;p94"/>
            <p:cNvGrpSpPr/>
            <p:nvPr/>
          </p:nvGrpSpPr>
          <p:grpSpPr>
            <a:xfrm>
              <a:off x="0" y="0"/>
              <a:ext cx="2099758" cy="2078593"/>
              <a:chOff x="0" y="0"/>
              <a:chExt cx="792900" cy="784908"/>
            </a:xfrm>
          </p:grpSpPr>
          <p:sp>
            <p:nvSpPr>
              <p:cNvPr id="1013" name="Google Shape;1013;p94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EEF1C6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4" name="Google Shape;1014;p94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15" name="Google Shape;1015;p94"/>
            <p:cNvSpPr/>
            <p:nvPr/>
          </p:nvSpPr>
          <p:spPr>
            <a:xfrm>
              <a:off x="0" y="54668"/>
              <a:ext cx="2099507" cy="2023928"/>
            </a:xfrm>
            <a:custGeom>
              <a:avLst/>
              <a:gdLst/>
              <a:ahLst/>
              <a:cxnLst/>
              <a:rect l="l" t="t" r="r" b="b"/>
              <a:pathLst>
                <a:path w="2099507" h="2023928" extrusionOk="0">
                  <a:moveTo>
                    <a:pt x="0" y="0"/>
                  </a:moveTo>
                  <a:lnTo>
                    <a:pt x="2099507" y="0"/>
                  </a:lnTo>
                  <a:lnTo>
                    <a:pt x="2099507" y="2023928"/>
                  </a:lnTo>
                  <a:lnTo>
                    <a:pt x="0" y="20239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5449"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16" name="Google Shape;1016;p9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17" name="Google Shape;1017;p94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18" name="Google Shape;1018;p94"/>
          <p:cNvSpPr txBox="1">
            <a:spLocks noGrp="1"/>
          </p:cNvSpPr>
          <p:nvPr>
            <p:ph type="body" idx="2"/>
          </p:nvPr>
        </p:nvSpPr>
        <p:spPr>
          <a:xfrm>
            <a:off x="336912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19" name="Google Shape;1019;p94"/>
          <p:cNvSpPr txBox="1">
            <a:spLocks noGrp="1"/>
          </p:cNvSpPr>
          <p:nvPr>
            <p:ph type="body" idx="3"/>
          </p:nvPr>
        </p:nvSpPr>
        <p:spPr>
          <a:xfrm>
            <a:off x="615047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20" name="Google Shape;1020;p94"/>
          <p:cNvSpPr txBox="1">
            <a:spLocks noGrp="1"/>
          </p:cNvSpPr>
          <p:nvPr>
            <p:ph type="title"/>
          </p:nvPr>
        </p:nvSpPr>
        <p:spPr>
          <a:xfrm>
            <a:off x="514350" y="1311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1" name="Google Shape;1021;p94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edule (dark)">
  <p:cSld name="CUSTOM_52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95"/>
          <p:cNvSpPr/>
          <p:nvPr/>
        </p:nvSpPr>
        <p:spPr>
          <a:xfrm>
            <a:off x="8347879" y="-8726"/>
            <a:ext cx="787395" cy="787395"/>
          </a:xfrm>
          <a:custGeom>
            <a:avLst/>
            <a:gdLst/>
            <a:ahLst/>
            <a:cxnLst/>
            <a:rect l="l" t="t" r="r" b="b"/>
            <a:pathLst>
              <a:path w="1574790" h="1574790" extrusionOk="0">
                <a:moveTo>
                  <a:pt x="0" y="0"/>
                </a:moveTo>
                <a:lnTo>
                  <a:pt x="1574790" y="0"/>
                </a:lnTo>
                <a:lnTo>
                  <a:pt x="1574790" y="1574789"/>
                </a:lnTo>
                <a:lnTo>
                  <a:pt x="0" y="1574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4" name="Google Shape;1024;p95"/>
          <p:cNvSpPr/>
          <p:nvPr/>
        </p:nvSpPr>
        <p:spPr>
          <a:xfrm rot="5400000">
            <a:off x="6695195" y="-78698"/>
            <a:ext cx="787395" cy="927339"/>
          </a:xfrm>
          <a:custGeom>
            <a:avLst/>
            <a:gdLst/>
            <a:ahLst/>
            <a:cxnLst/>
            <a:rect l="l" t="t" r="r" b="b"/>
            <a:pathLst>
              <a:path w="1574790" h="1854678" extrusionOk="0">
                <a:moveTo>
                  <a:pt x="0" y="0"/>
                </a:moveTo>
                <a:lnTo>
                  <a:pt x="1574790" y="0"/>
                </a:lnTo>
                <a:lnTo>
                  <a:pt x="1574790" y="1854677"/>
                </a:lnTo>
                <a:lnTo>
                  <a:pt x="0" y="18546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25" name="Google Shape;1025;p95"/>
          <p:cNvGrpSpPr/>
          <p:nvPr/>
        </p:nvGrpSpPr>
        <p:grpSpPr>
          <a:xfrm>
            <a:off x="3309055" y="923549"/>
            <a:ext cx="2525973" cy="3705720"/>
            <a:chOff x="0" y="-38100"/>
            <a:chExt cx="1330510" cy="1951920"/>
          </a:xfrm>
        </p:grpSpPr>
        <p:sp>
          <p:nvSpPr>
            <p:cNvPr id="1026" name="Google Shape;1026;p95"/>
            <p:cNvSpPr/>
            <p:nvPr/>
          </p:nvSpPr>
          <p:spPr>
            <a:xfrm>
              <a:off x="0" y="0"/>
              <a:ext cx="1330510" cy="1913820"/>
            </a:xfrm>
            <a:custGeom>
              <a:avLst/>
              <a:gdLst/>
              <a:ahLst/>
              <a:cxnLst/>
              <a:rect l="l" t="t" r="r" b="b"/>
              <a:pathLst>
                <a:path w="1330510" h="1913820" extrusionOk="0">
                  <a:moveTo>
                    <a:pt x="78158" y="0"/>
                  </a:moveTo>
                  <a:lnTo>
                    <a:pt x="1252352" y="0"/>
                  </a:lnTo>
                  <a:cubicBezTo>
                    <a:pt x="1295517" y="0"/>
                    <a:pt x="1330510" y="34993"/>
                    <a:pt x="1330510" y="78158"/>
                  </a:cubicBezTo>
                  <a:lnTo>
                    <a:pt x="1330510" y="1835662"/>
                  </a:lnTo>
                  <a:cubicBezTo>
                    <a:pt x="1330510" y="1878828"/>
                    <a:pt x="1295517" y="1913820"/>
                    <a:pt x="1252352" y="1913820"/>
                  </a:cubicBezTo>
                  <a:lnTo>
                    <a:pt x="78158" y="1913820"/>
                  </a:lnTo>
                  <a:cubicBezTo>
                    <a:pt x="34993" y="1913820"/>
                    <a:pt x="0" y="1878828"/>
                    <a:pt x="0" y="1835662"/>
                  </a:cubicBezTo>
                  <a:lnTo>
                    <a:pt x="0" y="78158"/>
                  </a:lnTo>
                  <a:cubicBezTo>
                    <a:pt x="0" y="34993"/>
                    <a:pt x="34993" y="0"/>
                    <a:pt x="78158" y="0"/>
                  </a:cubicBezTo>
                  <a:close/>
                </a:path>
              </a:pathLst>
            </a:custGeom>
            <a:solidFill>
              <a:srgbClr val="ADD3A5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95"/>
            <p:cNvSpPr txBox="1"/>
            <p:nvPr/>
          </p:nvSpPr>
          <p:spPr>
            <a:xfrm>
              <a:off x="0" y="-38100"/>
              <a:ext cx="13305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8" name="Google Shape;1028;p95"/>
          <p:cNvGrpSpPr/>
          <p:nvPr/>
        </p:nvGrpSpPr>
        <p:grpSpPr>
          <a:xfrm>
            <a:off x="514350" y="923549"/>
            <a:ext cx="2525096" cy="3705720"/>
            <a:chOff x="0" y="-38100"/>
            <a:chExt cx="1330048" cy="1951920"/>
          </a:xfrm>
        </p:grpSpPr>
        <p:sp>
          <p:nvSpPr>
            <p:cNvPr id="1029" name="Google Shape;1029;p95"/>
            <p:cNvSpPr/>
            <p:nvPr/>
          </p:nvSpPr>
          <p:spPr>
            <a:xfrm>
              <a:off x="0" y="0"/>
              <a:ext cx="1330048" cy="1913820"/>
            </a:xfrm>
            <a:custGeom>
              <a:avLst/>
              <a:gdLst/>
              <a:ahLst/>
              <a:cxnLst/>
              <a:rect l="l" t="t" r="r" b="b"/>
              <a:pathLst>
                <a:path w="1330048" h="1913820" extrusionOk="0">
                  <a:moveTo>
                    <a:pt x="78185" y="0"/>
                  </a:moveTo>
                  <a:lnTo>
                    <a:pt x="1251863" y="0"/>
                  </a:lnTo>
                  <a:cubicBezTo>
                    <a:pt x="1295043" y="0"/>
                    <a:pt x="1330048" y="35005"/>
                    <a:pt x="1330048" y="78185"/>
                  </a:cubicBezTo>
                  <a:lnTo>
                    <a:pt x="1330048" y="1835635"/>
                  </a:lnTo>
                  <a:cubicBezTo>
                    <a:pt x="1330048" y="1878816"/>
                    <a:pt x="1295043" y="1913820"/>
                    <a:pt x="1251863" y="1913820"/>
                  </a:cubicBezTo>
                  <a:lnTo>
                    <a:pt x="78185" y="1913820"/>
                  </a:lnTo>
                  <a:cubicBezTo>
                    <a:pt x="57449" y="1913820"/>
                    <a:pt x="37563" y="1905583"/>
                    <a:pt x="22900" y="1890920"/>
                  </a:cubicBezTo>
                  <a:cubicBezTo>
                    <a:pt x="8237" y="1876258"/>
                    <a:pt x="0" y="1856371"/>
                    <a:pt x="0" y="1835635"/>
                  </a:cubicBezTo>
                  <a:lnTo>
                    <a:pt x="0" y="78185"/>
                  </a:lnTo>
                  <a:cubicBezTo>
                    <a:pt x="0" y="35005"/>
                    <a:pt x="35005" y="0"/>
                    <a:pt x="78185" y="0"/>
                  </a:cubicBezTo>
                  <a:close/>
                </a:path>
              </a:pathLst>
            </a:custGeom>
            <a:solidFill>
              <a:srgbClr val="AEB9E7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95"/>
            <p:cNvSpPr txBox="1"/>
            <p:nvPr/>
          </p:nvSpPr>
          <p:spPr>
            <a:xfrm>
              <a:off x="0" y="-38100"/>
              <a:ext cx="13299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1" name="Google Shape;1031;p95"/>
          <p:cNvGrpSpPr/>
          <p:nvPr/>
        </p:nvGrpSpPr>
        <p:grpSpPr>
          <a:xfrm>
            <a:off x="6041229" y="923549"/>
            <a:ext cx="2588605" cy="3705720"/>
            <a:chOff x="0" y="-38100"/>
            <a:chExt cx="1363500" cy="1951920"/>
          </a:xfrm>
        </p:grpSpPr>
        <p:sp>
          <p:nvSpPr>
            <p:cNvPr id="1032" name="Google Shape;1032;p95"/>
            <p:cNvSpPr/>
            <p:nvPr/>
          </p:nvSpPr>
          <p:spPr>
            <a:xfrm>
              <a:off x="0" y="0"/>
              <a:ext cx="1363448" cy="1913820"/>
            </a:xfrm>
            <a:custGeom>
              <a:avLst/>
              <a:gdLst/>
              <a:ahLst/>
              <a:cxnLst/>
              <a:rect l="l" t="t" r="r" b="b"/>
              <a:pathLst>
                <a:path w="1363448" h="1913820" extrusionOk="0">
                  <a:moveTo>
                    <a:pt x="76270" y="0"/>
                  </a:moveTo>
                  <a:lnTo>
                    <a:pt x="1287178" y="0"/>
                  </a:lnTo>
                  <a:cubicBezTo>
                    <a:pt x="1307406" y="0"/>
                    <a:pt x="1326806" y="8036"/>
                    <a:pt x="1341109" y="22339"/>
                  </a:cubicBezTo>
                  <a:cubicBezTo>
                    <a:pt x="1355413" y="36642"/>
                    <a:pt x="1363448" y="56042"/>
                    <a:pt x="1363448" y="76270"/>
                  </a:cubicBezTo>
                  <a:lnTo>
                    <a:pt x="1363448" y="1837550"/>
                  </a:lnTo>
                  <a:cubicBezTo>
                    <a:pt x="1363448" y="1879673"/>
                    <a:pt x="1329301" y="1913820"/>
                    <a:pt x="1287178" y="1913820"/>
                  </a:cubicBezTo>
                  <a:lnTo>
                    <a:pt x="76270" y="1913820"/>
                  </a:lnTo>
                  <a:cubicBezTo>
                    <a:pt x="56042" y="1913820"/>
                    <a:pt x="36642" y="1905785"/>
                    <a:pt x="22339" y="1891481"/>
                  </a:cubicBezTo>
                  <a:cubicBezTo>
                    <a:pt x="8036" y="1877178"/>
                    <a:pt x="0" y="1857778"/>
                    <a:pt x="0" y="1837550"/>
                  </a:cubicBezTo>
                  <a:lnTo>
                    <a:pt x="0" y="76270"/>
                  </a:lnTo>
                  <a:cubicBezTo>
                    <a:pt x="0" y="56042"/>
                    <a:pt x="8036" y="36642"/>
                    <a:pt x="22339" y="22339"/>
                  </a:cubicBezTo>
                  <a:cubicBezTo>
                    <a:pt x="36642" y="8036"/>
                    <a:pt x="56042" y="0"/>
                    <a:pt x="76270" y="0"/>
                  </a:cubicBezTo>
                  <a:close/>
                </a:path>
              </a:pathLst>
            </a:custGeom>
            <a:solidFill>
              <a:srgbClr val="FCDAB1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95"/>
            <p:cNvSpPr txBox="1"/>
            <p:nvPr/>
          </p:nvSpPr>
          <p:spPr>
            <a:xfrm>
              <a:off x="0" y="-38100"/>
              <a:ext cx="1363500" cy="19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4" name="Google Shape;1034;p95"/>
          <p:cNvGrpSpPr/>
          <p:nvPr/>
        </p:nvGrpSpPr>
        <p:grpSpPr>
          <a:xfrm>
            <a:off x="7552563" y="-805"/>
            <a:ext cx="787409" cy="779474"/>
            <a:chOff x="0" y="0"/>
            <a:chExt cx="2099758" cy="2078596"/>
          </a:xfrm>
        </p:grpSpPr>
        <p:grpSp>
          <p:nvGrpSpPr>
            <p:cNvPr id="1035" name="Google Shape;1035;p95"/>
            <p:cNvGrpSpPr/>
            <p:nvPr/>
          </p:nvGrpSpPr>
          <p:grpSpPr>
            <a:xfrm>
              <a:off x="0" y="0"/>
              <a:ext cx="2099758" cy="2078593"/>
              <a:chOff x="0" y="0"/>
              <a:chExt cx="792900" cy="784908"/>
            </a:xfrm>
          </p:grpSpPr>
          <p:sp>
            <p:nvSpPr>
              <p:cNvPr id="1036" name="Google Shape;1036;p95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ADD3A5"/>
              </a:solidFill>
              <a:ln>
                <a:noFill/>
              </a:ln>
            </p:spPr>
          </p:sp>
          <p:sp>
            <p:nvSpPr>
              <p:cNvPr id="1037" name="Google Shape;1037;p95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38" name="Google Shape;1038;p95"/>
            <p:cNvSpPr/>
            <p:nvPr/>
          </p:nvSpPr>
          <p:spPr>
            <a:xfrm>
              <a:off x="0" y="54668"/>
              <a:ext cx="2099507" cy="2023928"/>
            </a:xfrm>
            <a:custGeom>
              <a:avLst/>
              <a:gdLst/>
              <a:ahLst/>
              <a:cxnLst/>
              <a:rect l="l" t="t" r="r" b="b"/>
              <a:pathLst>
                <a:path w="2099507" h="2023928" extrusionOk="0">
                  <a:moveTo>
                    <a:pt x="0" y="0"/>
                  </a:moveTo>
                  <a:lnTo>
                    <a:pt x="2099507" y="0"/>
                  </a:lnTo>
                  <a:lnTo>
                    <a:pt x="2099507" y="2023928"/>
                  </a:lnTo>
                  <a:lnTo>
                    <a:pt x="0" y="20239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1039" name="Google Shape;1039;p95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40" name="Google Shape;1040;p95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41" name="Google Shape;1041;p95"/>
          <p:cNvSpPr txBox="1">
            <a:spLocks noGrp="1"/>
          </p:cNvSpPr>
          <p:nvPr>
            <p:ph type="body" idx="2"/>
          </p:nvPr>
        </p:nvSpPr>
        <p:spPr>
          <a:xfrm>
            <a:off x="336912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42" name="Google Shape;1042;p95"/>
          <p:cNvSpPr txBox="1">
            <a:spLocks noGrp="1"/>
          </p:cNvSpPr>
          <p:nvPr>
            <p:ph type="body" idx="3"/>
          </p:nvPr>
        </p:nvSpPr>
        <p:spPr>
          <a:xfrm>
            <a:off x="6150476" y="1201250"/>
            <a:ext cx="2341200" cy="35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●"/>
              <a:defRPr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Barlow"/>
              <a:buChar char="■"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43" name="Google Shape;1043;p95"/>
          <p:cNvSpPr txBox="1">
            <a:spLocks noGrp="1"/>
          </p:cNvSpPr>
          <p:nvPr>
            <p:ph type="title"/>
          </p:nvPr>
        </p:nvSpPr>
        <p:spPr>
          <a:xfrm>
            <a:off x="514350" y="1380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4" name="Google Shape;1044;p95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ing slide">
  <p:cSld name="CUSTOM_53"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96"/>
          <p:cNvSpPr txBox="1"/>
          <p:nvPr/>
        </p:nvSpPr>
        <p:spPr>
          <a:xfrm>
            <a:off x="514350" y="900113"/>
            <a:ext cx="48936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Thanks</a:t>
            </a:r>
            <a:endParaRPr sz="70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 FOR YOUR ATTENTION</a:t>
            </a:r>
            <a:endParaRPr sz="700"/>
          </a:p>
        </p:txBody>
      </p:sp>
      <p:grpSp>
        <p:nvGrpSpPr>
          <p:cNvPr id="1047" name="Google Shape;1047;p96"/>
          <p:cNvGrpSpPr/>
          <p:nvPr/>
        </p:nvGrpSpPr>
        <p:grpSpPr>
          <a:xfrm>
            <a:off x="6966288" y="2963875"/>
            <a:ext cx="1114032" cy="1113157"/>
            <a:chOff x="0" y="0"/>
            <a:chExt cx="800483" cy="784908"/>
          </a:xfrm>
        </p:grpSpPr>
        <p:sp>
          <p:nvSpPr>
            <p:cNvPr id="1048" name="Google Shape;1048;p96"/>
            <p:cNvSpPr/>
            <p:nvPr/>
          </p:nvSpPr>
          <p:spPr>
            <a:xfrm>
              <a:off x="0" y="0"/>
              <a:ext cx="800483" cy="784908"/>
            </a:xfrm>
            <a:custGeom>
              <a:avLst/>
              <a:gdLst/>
              <a:ahLst/>
              <a:cxnLst/>
              <a:rect l="l" t="t" r="r" b="b"/>
              <a:pathLst>
                <a:path w="800483" h="784908" extrusionOk="0">
                  <a:moveTo>
                    <a:pt x="0" y="0"/>
                  </a:moveTo>
                  <a:lnTo>
                    <a:pt x="800483" y="0"/>
                  </a:lnTo>
                  <a:lnTo>
                    <a:pt x="800483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BD64A"/>
            </a:solidFill>
            <a:ln>
              <a:noFill/>
            </a:ln>
          </p:spPr>
        </p:sp>
        <p:sp>
          <p:nvSpPr>
            <p:cNvPr id="1049" name="Google Shape;1049;p96"/>
            <p:cNvSpPr txBox="1"/>
            <p:nvPr/>
          </p:nvSpPr>
          <p:spPr>
            <a:xfrm>
              <a:off x="0" y="0"/>
              <a:ext cx="8004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0" name="Google Shape;1050;p96"/>
          <p:cNvSpPr/>
          <p:nvPr/>
        </p:nvSpPr>
        <p:spPr>
          <a:xfrm rot="-5400000" flipH="1">
            <a:off x="4749947" y="4065866"/>
            <a:ext cx="1091162" cy="1113431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0" y="0"/>
                </a:moveTo>
                <a:lnTo>
                  <a:pt x="0" y="2226861"/>
                </a:lnTo>
                <a:lnTo>
                  <a:pt x="2226862" y="2226861"/>
                </a:lnTo>
                <a:lnTo>
                  <a:pt x="2226862" y="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51" name="Google Shape;1051;p96"/>
          <p:cNvSpPr/>
          <p:nvPr/>
        </p:nvSpPr>
        <p:spPr>
          <a:xfrm rot="-5400000" flipH="1">
            <a:off x="6966289" y="1848899"/>
            <a:ext cx="1113431" cy="1113431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0" y="2226861"/>
                </a:moveTo>
                <a:lnTo>
                  <a:pt x="2226862" y="2226861"/>
                </a:lnTo>
                <a:lnTo>
                  <a:pt x="2226862" y="0"/>
                </a:lnTo>
                <a:lnTo>
                  <a:pt x="0" y="0"/>
                </a:lnTo>
                <a:lnTo>
                  <a:pt x="0" y="222686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52" name="Google Shape;1052;p96"/>
          <p:cNvSpPr/>
          <p:nvPr/>
        </p:nvSpPr>
        <p:spPr>
          <a:xfrm>
            <a:off x="8146393" y="3044746"/>
            <a:ext cx="974963" cy="911147"/>
          </a:xfrm>
          <a:custGeom>
            <a:avLst/>
            <a:gdLst/>
            <a:ahLst/>
            <a:cxnLst/>
            <a:rect l="l" t="t" r="r" b="b"/>
            <a:pathLst>
              <a:path w="1949925" h="1822294" extrusionOk="0">
                <a:moveTo>
                  <a:pt x="0" y="0"/>
                </a:moveTo>
                <a:lnTo>
                  <a:pt x="1949925" y="0"/>
                </a:lnTo>
                <a:lnTo>
                  <a:pt x="1949925" y="1822294"/>
                </a:lnTo>
                <a:lnTo>
                  <a:pt x="0" y="1822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53" name="Google Shape;1053;p96"/>
          <p:cNvSpPr/>
          <p:nvPr/>
        </p:nvSpPr>
        <p:spPr>
          <a:xfrm rot="10800000">
            <a:off x="8080332" y="4075153"/>
            <a:ext cx="1113431" cy="1057759"/>
          </a:xfrm>
          <a:custGeom>
            <a:avLst/>
            <a:gdLst/>
            <a:ahLst/>
            <a:cxnLst/>
            <a:rect l="l" t="t" r="r" b="b"/>
            <a:pathLst>
              <a:path w="2226862" h="2226862" extrusionOk="0">
                <a:moveTo>
                  <a:pt x="2226862" y="2226862"/>
                </a:moveTo>
                <a:lnTo>
                  <a:pt x="0" y="2226862"/>
                </a:lnTo>
                <a:lnTo>
                  <a:pt x="0" y="0"/>
                </a:lnTo>
                <a:lnTo>
                  <a:pt x="2226862" y="0"/>
                </a:lnTo>
                <a:lnTo>
                  <a:pt x="2226862" y="2226862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54" name="Google Shape;1054;p96"/>
          <p:cNvGrpSpPr/>
          <p:nvPr/>
        </p:nvGrpSpPr>
        <p:grpSpPr>
          <a:xfrm>
            <a:off x="5852241" y="2963872"/>
            <a:ext cx="1114280" cy="1113157"/>
            <a:chOff x="0" y="0"/>
            <a:chExt cx="785700" cy="784908"/>
          </a:xfrm>
        </p:grpSpPr>
        <p:sp>
          <p:nvSpPr>
            <p:cNvPr id="1055" name="Google Shape;1055;p96"/>
            <p:cNvSpPr/>
            <p:nvPr/>
          </p:nvSpPr>
          <p:spPr>
            <a:xfrm>
              <a:off x="0" y="0"/>
              <a:ext cx="785560" cy="784908"/>
            </a:xfrm>
            <a:custGeom>
              <a:avLst/>
              <a:gdLst/>
              <a:ahLst/>
              <a:cxnLst/>
              <a:rect l="l" t="t" r="r" b="b"/>
              <a:pathLst>
                <a:path w="785560" h="784908" extrusionOk="0">
                  <a:moveTo>
                    <a:pt x="0" y="0"/>
                  </a:moveTo>
                  <a:lnTo>
                    <a:pt x="785560" y="0"/>
                  </a:lnTo>
                  <a:lnTo>
                    <a:pt x="785560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9FE3D0"/>
            </a:solidFill>
            <a:ln>
              <a:noFill/>
            </a:ln>
          </p:spPr>
        </p:sp>
        <p:sp>
          <p:nvSpPr>
            <p:cNvPr id="1056" name="Google Shape;1056;p96"/>
            <p:cNvSpPr txBox="1"/>
            <p:nvPr/>
          </p:nvSpPr>
          <p:spPr>
            <a:xfrm>
              <a:off x="0" y="0"/>
              <a:ext cx="7857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7" name="Google Shape;1057;p96"/>
          <p:cNvGrpSpPr/>
          <p:nvPr/>
        </p:nvGrpSpPr>
        <p:grpSpPr>
          <a:xfrm>
            <a:off x="6965050" y="4077300"/>
            <a:ext cx="1111727" cy="1044477"/>
            <a:chOff x="0" y="0"/>
            <a:chExt cx="783900" cy="784908"/>
          </a:xfrm>
        </p:grpSpPr>
        <p:sp>
          <p:nvSpPr>
            <p:cNvPr id="1058" name="Google Shape;1058;p96"/>
            <p:cNvSpPr/>
            <p:nvPr/>
          </p:nvSpPr>
          <p:spPr>
            <a:xfrm>
              <a:off x="0" y="0"/>
              <a:ext cx="783754" cy="784908"/>
            </a:xfrm>
            <a:custGeom>
              <a:avLst/>
              <a:gdLst/>
              <a:ahLst/>
              <a:cxnLst/>
              <a:rect l="l" t="t" r="r" b="b"/>
              <a:pathLst>
                <a:path w="783754" h="784908" extrusionOk="0">
                  <a:moveTo>
                    <a:pt x="0" y="0"/>
                  </a:moveTo>
                  <a:lnTo>
                    <a:pt x="783754" y="0"/>
                  </a:lnTo>
                  <a:lnTo>
                    <a:pt x="783754" y="784908"/>
                  </a:lnTo>
                  <a:lnTo>
                    <a:pt x="0" y="784908"/>
                  </a:lnTo>
                  <a:close/>
                </a:path>
              </a:pathLst>
            </a:custGeom>
            <a:solidFill>
              <a:srgbClr val="C1B3DD"/>
            </a:solidFill>
            <a:ln>
              <a:noFill/>
            </a:ln>
          </p:spPr>
        </p:sp>
        <p:sp>
          <p:nvSpPr>
            <p:cNvPr id="1059" name="Google Shape;1059;p96"/>
            <p:cNvSpPr txBox="1"/>
            <p:nvPr/>
          </p:nvSpPr>
          <p:spPr>
            <a:xfrm>
              <a:off x="0" y="0"/>
              <a:ext cx="783900" cy="7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88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0" name="Google Shape;1060;p96"/>
          <p:cNvSpPr/>
          <p:nvPr/>
        </p:nvSpPr>
        <p:spPr>
          <a:xfrm rot="-5400000">
            <a:off x="7018401" y="4062166"/>
            <a:ext cx="1039795" cy="1084073"/>
          </a:xfrm>
          <a:custGeom>
            <a:avLst/>
            <a:gdLst/>
            <a:ahLst/>
            <a:cxnLst/>
            <a:rect l="l" t="t" r="r" b="b"/>
            <a:pathLst>
              <a:path w="2132913" h="2168146" extrusionOk="0">
                <a:moveTo>
                  <a:pt x="0" y="0"/>
                </a:moveTo>
                <a:lnTo>
                  <a:pt x="2132914" y="0"/>
                </a:lnTo>
                <a:lnTo>
                  <a:pt x="2132914" y="2168146"/>
                </a:lnTo>
                <a:lnTo>
                  <a:pt x="0" y="2168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61" name="Google Shape;1061;p96"/>
          <p:cNvSpPr/>
          <p:nvPr/>
        </p:nvSpPr>
        <p:spPr>
          <a:xfrm rot="5400000">
            <a:off x="5998600" y="3057015"/>
            <a:ext cx="820714" cy="977040"/>
          </a:xfrm>
          <a:custGeom>
            <a:avLst/>
            <a:gdLst/>
            <a:ahLst/>
            <a:cxnLst/>
            <a:rect l="l" t="t" r="r" b="b"/>
            <a:pathLst>
              <a:path w="1641428" h="1954081" extrusionOk="0">
                <a:moveTo>
                  <a:pt x="0" y="0"/>
                </a:moveTo>
                <a:lnTo>
                  <a:pt x="1641428" y="0"/>
                </a:lnTo>
                <a:lnTo>
                  <a:pt x="1641428" y="1954081"/>
                </a:lnTo>
                <a:lnTo>
                  <a:pt x="0" y="19540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62" name="Google Shape;1062;p96"/>
          <p:cNvSpPr/>
          <p:nvPr/>
        </p:nvSpPr>
        <p:spPr>
          <a:xfrm>
            <a:off x="5898545" y="4105046"/>
            <a:ext cx="1021440" cy="1021440"/>
          </a:xfrm>
          <a:custGeom>
            <a:avLst/>
            <a:gdLst/>
            <a:ahLst/>
            <a:cxnLst/>
            <a:rect l="l" t="t" r="r" b="b"/>
            <a:pathLst>
              <a:path w="2042880" h="2042880" extrusionOk="0">
                <a:moveTo>
                  <a:pt x="0" y="0"/>
                </a:moveTo>
                <a:lnTo>
                  <a:pt x="2042880" y="0"/>
                </a:lnTo>
                <a:lnTo>
                  <a:pt x="2042880" y="2042880"/>
                </a:lnTo>
                <a:lnTo>
                  <a:pt x="0" y="20428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63" name="Google Shape;1063;p96"/>
          <p:cNvSpPr/>
          <p:nvPr/>
        </p:nvSpPr>
        <p:spPr>
          <a:xfrm>
            <a:off x="145521" y="4633865"/>
            <a:ext cx="2291810" cy="426532"/>
          </a:xfrm>
          <a:custGeom>
            <a:avLst/>
            <a:gdLst/>
            <a:ahLst/>
            <a:cxnLst/>
            <a:rect l="l" t="t" r="r" b="b"/>
            <a:pathLst>
              <a:path w="4583621" h="853063" extrusionOk="0">
                <a:moveTo>
                  <a:pt x="0" y="0"/>
                </a:moveTo>
                <a:lnTo>
                  <a:pt x="4583621" y="0"/>
                </a:lnTo>
                <a:lnTo>
                  <a:pt x="4583621" y="853063"/>
                </a:lnTo>
                <a:lnTo>
                  <a:pt x="0" y="8530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64" name="Google Shape;1064;p96"/>
          <p:cNvSpPr/>
          <p:nvPr/>
        </p:nvSpPr>
        <p:spPr>
          <a:xfrm>
            <a:off x="8119674" y="806326"/>
            <a:ext cx="1046433" cy="1046433"/>
          </a:xfrm>
          <a:custGeom>
            <a:avLst/>
            <a:gdLst/>
            <a:ahLst/>
            <a:cxnLst/>
            <a:rect l="l" t="t" r="r" b="b"/>
            <a:pathLst>
              <a:path w="1603728" h="1603728" extrusionOk="0">
                <a:moveTo>
                  <a:pt x="0" y="0"/>
                </a:moveTo>
                <a:lnTo>
                  <a:pt x="1603728" y="0"/>
                </a:lnTo>
                <a:lnTo>
                  <a:pt x="1603728" y="1603728"/>
                </a:lnTo>
                <a:lnTo>
                  <a:pt x="0" y="1603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065" name="Google Shape;1065;p96"/>
          <p:cNvGrpSpPr/>
          <p:nvPr/>
        </p:nvGrpSpPr>
        <p:grpSpPr>
          <a:xfrm>
            <a:off x="8073638" y="1848100"/>
            <a:ext cx="1111495" cy="1115462"/>
            <a:chOff x="0" y="0"/>
            <a:chExt cx="3004853" cy="2974566"/>
          </a:xfrm>
        </p:grpSpPr>
        <p:grpSp>
          <p:nvGrpSpPr>
            <p:cNvPr id="1066" name="Google Shape;1066;p96"/>
            <p:cNvGrpSpPr/>
            <p:nvPr/>
          </p:nvGrpSpPr>
          <p:grpSpPr>
            <a:xfrm>
              <a:off x="0" y="0"/>
              <a:ext cx="3004853" cy="2974566"/>
              <a:chOff x="0" y="0"/>
              <a:chExt cx="792900" cy="784908"/>
            </a:xfrm>
          </p:grpSpPr>
          <p:sp>
            <p:nvSpPr>
              <p:cNvPr id="1067" name="Google Shape;1067;p96"/>
              <p:cNvSpPr/>
              <p:nvPr/>
            </p:nvSpPr>
            <p:spPr>
              <a:xfrm>
                <a:off x="0" y="0"/>
                <a:ext cx="792804" cy="784908"/>
              </a:xfrm>
              <a:custGeom>
                <a:avLst/>
                <a:gdLst/>
                <a:ahLst/>
                <a:cxnLst/>
                <a:rect l="l" t="t" r="r" b="b"/>
                <a:pathLst>
                  <a:path w="792804" h="784908" extrusionOk="0">
                    <a:moveTo>
                      <a:pt x="0" y="0"/>
                    </a:moveTo>
                    <a:lnTo>
                      <a:pt x="792804" y="0"/>
                    </a:lnTo>
                    <a:lnTo>
                      <a:pt x="792804" y="784908"/>
                    </a:lnTo>
                    <a:lnTo>
                      <a:pt x="0" y="784908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</p:sp>
          <p:sp>
            <p:nvSpPr>
              <p:cNvPr id="1068" name="Google Shape;1068;p96"/>
              <p:cNvSpPr txBox="1"/>
              <p:nvPr/>
            </p:nvSpPr>
            <p:spPr>
              <a:xfrm>
                <a:off x="0" y="0"/>
                <a:ext cx="792900" cy="7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500" tIns="34500" rIns="34500" bIns="345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8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69" name="Google Shape;1069;p96"/>
            <p:cNvSpPr/>
            <p:nvPr/>
          </p:nvSpPr>
          <p:spPr>
            <a:xfrm>
              <a:off x="0" y="78232"/>
              <a:ext cx="3004456" cy="2896299"/>
            </a:xfrm>
            <a:custGeom>
              <a:avLst/>
              <a:gdLst/>
              <a:ahLst/>
              <a:cxnLst/>
              <a:rect l="l" t="t" r="r" b="b"/>
              <a:pathLst>
                <a:path w="3004456" h="2896299" extrusionOk="0">
                  <a:moveTo>
                    <a:pt x="0" y="0"/>
                  </a:moveTo>
                  <a:lnTo>
                    <a:pt x="3004456" y="0"/>
                  </a:lnTo>
                  <a:lnTo>
                    <a:pt x="3004456" y="2896299"/>
                  </a:lnTo>
                  <a:lnTo>
                    <a:pt x="0" y="289629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-5449"/>
              </a:stretch>
            </a:blipFill>
            <a:ln>
              <a:noFill/>
            </a:ln>
          </p:spPr>
        </p:sp>
      </p:grpSp>
      <p:sp>
        <p:nvSpPr>
          <p:cNvPr id="1070" name="Google Shape;1070;p96"/>
          <p:cNvSpPr txBox="1"/>
          <p:nvPr/>
        </p:nvSpPr>
        <p:spPr>
          <a:xfrm>
            <a:off x="2437325" y="4700888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lank slide">
  <p:cSld name="CUSTOM_54">
    <p:bg>
      <p:bgPr>
        <a:solidFill>
          <a:schemeClr val="lt1"/>
        </a:solidFill>
        <a:effectLst/>
      </p:bgPr>
    </p:bg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97"/>
          <p:cNvSpPr txBox="1"/>
          <p:nvPr/>
        </p:nvSpPr>
        <p:spPr>
          <a:xfrm>
            <a:off x="0" y="47972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©2025 Watermark Insights, LLC. All Rights Reserved.</a:t>
            </a:r>
            <a:endParaRPr sz="70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: Option 1">
  <p:cSld name="CUSTOM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9"/>
          <p:cNvSpPr txBox="1">
            <a:spLocks noGrp="1"/>
          </p:cNvSpPr>
          <p:nvPr>
            <p:ph type="subTitle" idx="1"/>
          </p:nvPr>
        </p:nvSpPr>
        <p:spPr>
          <a:xfrm>
            <a:off x="585638" y="4245938"/>
            <a:ext cx="79749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76" name="Google Shape;1076;p99"/>
          <p:cNvSpPr txBox="1">
            <a:spLocks noGrp="1"/>
          </p:cNvSpPr>
          <p:nvPr>
            <p:ph type="title"/>
          </p:nvPr>
        </p:nvSpPr>
        <p:spPr>
          <a:xfrm>
            <a:off x="554850" y="1467563"/>
            <a:ext cx="5322000" cy="14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7" name="Google Shape;1077;p99"/>
          <p:cNvSpPr txBox="1">
            <a:spLocks noGrp="1"/>
          </p:cNvSpPr>
          <p:nvPr>
            <p:ph type="subTitle" idx="2"/>
          </p:nvPr>
        </p:nvSpPr>
        <p:spPr>
          <a:xfrm>
            <a:off x="585638" y="2890744"/>
            <a:ext cx="52911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309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5309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: Option 2" type="blank">
  <p:cSld name="BLANK">
    <p:bg>
      <p:bgPr>
        <a:solidFill>
          <a:srgbClr val="D3C9E4"/>
        </a:solidFill>
        <a:effectLst/>
      </p:bgPr>
    </p:bg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9" name="Google Shape;1079;p1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1" y="1191"/>
            <a:ext cx="1190" cy="1190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100"/>
          <p:cNvSpPr txBox="1">
            <a:spLocks noGrp="1"/>
          </p:cNvSpPr>
          <p:nvPr>
            <p:ph type="title"/>
          </p:nvPr>
        </p:nvSpPr>
        <p:spPr>
          <a:xfrm>
            <a:off x="432900" y="3301669"/>
            <a:ext cx="4667700" cy="10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 b="0" i="0" u="none" strike="noStrike" cap="none"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1" name="Google Shape;1081;p100"/>
          <p:cNvSpPr txBox="1">
            <a:spLocks noGrp="1"/>
          </p:cNvSpPr>
          <p:nvPr>
            <p:ph type="subTitle" idx="1"/>
          </p:nvPr>
        </p:nvSpPr>
        <p:spPr>
          <a:xfrm>
            <a:off x="432863" y="4389994"/>
            <a:ext cx="4667700" cy="4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5309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55309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2" name="Google Shape;1082;p100"/>
          <p:cNvSpPr txBox="1">
            <a:spLocks noGrp="1"/>
          </p:cNvSpPr>
          <p:nvPr>
            <p:ph type="subTitle" idx="2"/>
          </p:nvPr>
        </p:nvSpPr>
        <p:spPr>
          <a:xfrm>
            <a:off x="432863" y="367500"/>
            <a:ext cx="4698600" cy="8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Slide: Lower, Left-aligned">
  <p:cSld name="CUSTOM_2_1">
    <p:bg>
      <p:bgPr>
        <a:solidFill>
          <a:schemeClr val="dk1"/>
        </a:solidFill>
        <a:effectLst/>
      </p:bgPr>
    </p:bg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 (Add Photo Background)">
  <p:cSld name="CUSTOM_7">
    <p:bg>
      <p:bgPr>
        <a:solidFill>
          <a:schemeClr val="dk1"/>
        </a:solidFill>
        <a:effectLst/>
      </p:bgPr>
    </p:bg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s: White">
  <p:cSld name="CUSTOM_12"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103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7" name="Google Shape;1087;p103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79281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: White">
  <p:cSld name="CUSTOM_12_2"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104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792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90" name="Google Shape;1090;p104"/>
          <p:cNvSpPr txBox="1">
            <a:spLocks noGrp="1"/>
          </p:cNvSpPr>
          <p:nvPr>
            <p:ph type="body" idx="2"/>
          </p:nvPr>
        </p:nvSpPr>
        <p:spPr>
          <a:xfrm>
            <a:off x="4764638" y="1120725"/>
            <a:ext cx="3792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091" name="Google Shape;1091;p104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104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3" name="Google Shape;1093;p104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202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: Midnight">
  <p:cSld name="CUSTOM_12_1_1">
    <p:bg>
      <p:bgPr>
        <a:solidFill>
          <a:schemeClr val="dk1"/>
        </a:solidFill>
        <a:effectLst/>
      </p:bgPr>
    </p:bg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" name="Google Shape;1095;p1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9892" y="4818242"/>
            <a:ext cx="881589" cy="145163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105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792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97" name="Google Shape;1097;p105"/>
          <p:cNvSpPr txBox="1">
            <a:spLocks noGrp="1"/>
          </p:cNvSpPr>
          <p:nvPr>
            <p:ph type="body" idx="2"/>
          </p:nvPr>
        </p:nvSpPr>
        <p:spPr>
          <a:xfrm>
            <a:off x="4764638" y="1120725"/>
            <a:ext cx="3792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098" name="Google Shape;1098;p105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5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9" name="Google Shape;1099;p105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© Watermark 202</a:t>
            </a:r>
            <a:r>
              <a:rPr lang="en" sz="800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r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accent5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accent5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atures: White">
  <p:cSld name="CUSTOM_9_2"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06"/>
          <p:cNvSpPr txBox="1">
            <a:spLocks noGrp="1"/>
          </p:cNvSpPr>
          <p:nvPr>
            <p:ph type="body" idx="1"/>
          </p:nvPr>
        </p:nvSpPr>
        <p:spPr>
          <a:xfrm>
            <a:off x="612750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2" name="Google Shape;1102;p106"/>
          <p:cNvSpPr txBox="1">
            <a:spLocks noGrp="1"/>
          </p:cNvSpPr>
          <p:nvPr>
            <p:ph type="title"/>
          </p:nvPr>
        </p:nvSpPr>
        <p:spPr>
          <a:xfrm>
            <a:off x="625275" y="1120725"/>
            <a:ext cx="26250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3" name="Google Shape;1103;p106"/>
          <p:cNvSpPr txBox="1">
            <a:spLocks noGrp="1"/>
          </p:cNvSpPr>
          <p:nvPr>
            <p:ph type="title" idx="2"/>
          </p:nvPr>
        </p:nvSpPr>
        <p:spPr>
          <a:xfrm>
            <a:off x="3406275" y="1120725"/>
            <a:ext cx="25929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4" name="Google Shape;1104;p106"/>
          <p:cNvSpPr txBox="1">
            <a:spLocks noGrp="1"/>
          </p:cNvSpPr>
          <p:nvPr>
            <p:ph type="title" idx="3"/>
          </p:nvPr>
        </p:nvSpPr>
        <p:spPr>
          <a:xfrm>
            <a:off x="6210844" y="1120725"/>
            <a:ext cx="25929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5" name="Google Shape;1105;p106"/>
          <p:cNvSpPr txBox="1">
            <a:spLocks noGrp="1"/>
          </p:cNvSpPr>
          <p:nvPr>
            <p:ph type="body" idx="4"/>
          </p:nvPr>
        </p:nvSpPr>
        <p:spPr>
          <a:xfrm>
            <a:off x="3406275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6" name="Google Shape;1106;p106"/>
          <p:cNvSpPr txBox="1">
            <a:spLocks noGrp="1"/>
          </p:cNvSpPr>
          <p:nvPr>
            <p:ph type="body" idx="5"/>
          </p:nvPr>
        </p:nvSpPr>
        <p:spPr>
          <a:xfrm>
            <a:off x="6210844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07" name="Google Shape;1107;p106"/>
          <p:cNvSpPr txBox="1">
            <a:spLocks noGrp="1"/>
          </p:cNvSpPr>
          <p:nvPr>
            <p:ph type="title" idx="6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8" name="Google Shape;1108;p106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22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atures: Midnight">
  <p:cSld name="CUSTOM_9_1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107"/>
          <p:cNvSpPr txBox="1">
            <a:spLocks noGrp="1"/>
          </p:cNvSpPr>
          <p:nvPr>
            <p:ph type="body" idx="1"/>
          </p:nvPr>
        </p:nvSpPr>
        <p:spPr>
          <a:xfrm>
            <a:off x="405094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1" name="Google Shape;1111;p107"/>
          <p:cNvSpPr txBox="1">
            <a:spLocks noGrp="1"/>
          </p:cNvSpPr>
          <p:nvPr>
            <p:ph type="title"/>
          </p:nvPr>
        </p:nvSpPr>
        <p:spPr>
          <a:xfrm>
            <a:off x="417619" y="1120725"/>
            <a:ext cx="26250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2" name="Google Shape;1112;p107"/>
          <p:cNvSpPr txBox="1">
            <a:spLocks noGrp="1"/>
          </p:cNvSpPr>
          <p:nvPr>
            <p:ph type="title" idx="2"/>
          </p:nvPr>
        </p:nvSpPr>
        <p:spPr>
          <a:xfrm>
            <a:off x="420994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3" name="Google Shape;1113;p107"/>
          <p:cNvSpPr txBox="1">
            <a:spLocks noGrp="1"/>
          </p:cNvSpPr>
          <p:nvPr>
            <p:ph type="body" idx="3"/>
          </p:nvPr>
        </p:nvSpPr>
        <p:spPr>
          <a:xfrm>
            <a:off x="3253313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4" name="Google Shape;1114;p107"/>
          <p:cNvSpPr txBox="1">
            <a:spLocks noGrp="1"/>
          </p:cNvSpPr>
          <p:nvPr>
            <p:ph type="title" idx="4"/>
          </p:nvPr>
        </p:nvSpPr>
        <p:spPr>
          <a:xfrm>
            <a:off x="3265838" y="1120725"/>
            <a:ext cx="26250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5" name="Google Shape;1115;p107"/>
          <p:cNvSpPr txBox="1">
            <a:spLocks noGrp="1"/>
          </p:cNvSpPr>
          <p:nvPr>
            <p:ph type="body" idx="5"/>
          </p:nvPr>
        </p:nvSpPr>
        <p:spPr>
          <a:xfrm>
            <a:off x="5893875" y="1894050"/>
            <a:ext cx="26250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16" name="Google Shape;1116;p107"/>
          <p:cNvSpPr txBox="1">
            <a:spLocks noGrp="1"/>
          </p:cNvSpPr>
          <p:nvPr>
            <p:ph type="title" idx="6"/>
          </p:nvPr>
        </p:nvSpPr>
        <p:spPr>
          <a:xfrm>
            <a:off x="5906400" y="1120725"/>
            <a:ext cx="26250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: Text, Photo + Logo">
  <p:cSld name="Blank, Header Only_1_2_1_1_1_1">
    <p:bg>
      <p:bgPr>
        <a:solidFill>
          <a:srgbClr val="C4ADE0"/>
        </a:solidFill>
        <a:effectLst/>
      </p:bgPr>
    </p:bg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8" name="Google Shape;1118;p108"/>
          <p:cNvPicPr preferRelativeResize="0"/>
          <p:nvPr/>
        </p:nvPicPr>
        <p:blipFill rotWithShape="1">
          <a:blip r:embed="rId2">
            <a:alphaModFix/>
          </a:blip>
          <a:srcRect l="15973"/>
          <a:stretch/>
        </p:blipFill>
        <p:spPr>
          <a:xfrm>
            <a:off x="3878100" y="0"/>
            <a:ext cx="680314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108"/>
          <p:cNvSpPr txBox="1">
            <a:spLocks noGrp="1"/>
          </p:cNvSpPr>
          <p:nvPr>
            <p:ph type="body" idx="1"/>
          </p:nvPr>
        </p:nvSpPr>
        <p:spPr>
          <a:xfrm>
            <a:off x="628650" y="528638"/>
            <a:ext cx="2400300" cy="3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marR="0" lvl="1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marR="0" lvl="2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‣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marR="0" lvl="3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marR="0" lvl="4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marR="0" lvl="5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‣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marR="0" lvl="6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marR="0" lvl="7" indent="-3619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marR="0" lvl="8" indent="-36195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FFFFFF"/>
              </a:buClr>
              <a:buSzPts val="2100"/>
              <a:buFont typeface="Barlow Medium"/>
              <a:buChar char="▸"/>
              <a:defRPr sz="2100" b="0" i="0" u="none" strike="noStrike" cap="none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Left): Midnight">
  <p:cSld name="Blank, Header Only_1_2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09"/>
          <p:cNvSpPr txBox="1">
            <a:spLocks noGrp="1"/>
          </p:cNvSpPr>
          <p:nvPr>
            <p:ph type="body" idx="1"/>
          </p:nvPr>
        </p:nvSpPr>
        <p:spPr>
          <a:xfrm>
            <a:off x="4552050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22" name="Google Shape;1122;p109"/>
          <p:cNvSpPr txBox="1">
            <a:spLocks noGrp="1"/>
          </p:cNvSpPr>
          <p:nvPr>
            <p:ph type="title"/>
          </p:nvPr>
        </p:nvSpPr>
        <p:spPr>
          <a:xfrm>
            <a:off x="4552050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23" name="Google Shape;1123;p109"/>
          <p:cNvPicPr preferRelativeResize="0"/>
          <p:nvPr/>
        </p:nvPicPr>
        <p:blipFill rotWithShape="1">
          <a:blip r:embed="rId2">
            <a:alphaModFix/>
          </a:blip>
          <a:srcRect b="-321"/>
          <a:stretch/>
        </p:blipFill>
        <p:spPr>
          <a:xfrm>
            <a:off x="0" y="-16519"/>
            <a:ext cx="4425131" cy="5160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Right): White">
  <p:cSld name="Blank, Header Only_1_1"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10"/>
          <p:cNvSpPr txBox="1">
            <a:spLocks noGrp="1"/>
          </p:cNvSpPr>
          <p:nvPr>
            <p:ph type="body" idx="1"/>
          </p:nvPr>
        </p:nvSpPr>
        <p:spPr>
          <a:xfrm>
            <a:off x="348319" y="2502450"/>
            <a:ext cx="3269400" cy="1154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26" name="Google Shape;1126;p110"/>
          <p:cNvSpPr txBox="1">
            <a:spLocks noGrp="1"/>
          </p:cNvSpPr>
          <p:nvPr>
            <p:ph type="title"/>
          </p:nvPr>
        </p:nvSpPr>
        <p:spPr>
          <a:xfrm>
            <a:off x="348313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27" name="Google Shape;1127;p110"/>
          <p:cNvPicPr preferRelativeResize="0"/>
          <p:nvPr/>
        </p:nvPicPr>
        <p:blipFill rotWithShape="1">
          <a:blip r:embed="rId2">
            <a:alphaModFix/>
          </a:blip>
          <a:srcRect l="2237" t="1737" r="2948" b="1737"/>
          <a:stretch/>
        </p:blipFill>
        <p:spPr>
          <a:xfrm>
            <a:off x="3966956" y="0"/>
            <a:ext cx="5177045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ssion + Vision">
  <p:cSld name="Blank, Header Only"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11"/>
          <p:cNvSpPr txBox="1">
            <a:spLocks noGrp="1"/>
          </p:cNvSpPr>
          <p:nvPr>
            <p:ph type="title"/>
          </p:nvPr>
        </p:nvSpPr>
        <p:spPr>
          <a:xfrm>
            <a:off x="4764225" y="1518393"/>
            <a:ext cx="3748200" cy="7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30" name="Google Shape;1130;p111"/>
          <p:cNvSpPr txBox="1">
            <a:spLocks noGrp="1"/>
          </p:cNvSpPr>
          <p:nvPr>
            <p:ph type="title" idx="2"/>
          </p:nvPr>
        </p:nvSpPr>
        <p:spPr>
          <a:xfrm>
            <a:off x="4765370" y="471244"/>
            <a:ext cx="3748200" cy="9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1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1" name="Google Shape;1131;p111"/>
          <p:cNvSpPr txBox="1">
            <a:spLocks noGrp="1"/>
          </p:cNvSpPr>
          <p:nvPr>
            <p:ph type="body" idx="1"/>
          </p:nvPr>
        </p:nvSpPr>
        <p:spPr>
          <a:xfrm>
            <a:off x="4765369" y="2313538"/>
            <a:ext cx="3748200" cy="20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132" name="Google Shape;1132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16519"/>
            <a:ext cx="442513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eatures: Boxes (3 Columns)">
  <p:cSld name="CUSTOM_9"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112"/>
          <p:cNvSpPr/>
          <p:nvPr/>
        </p:nvSpPr>
        <p:spPr>
          <a:xfrm>
            <a:off x="628650" y="1179619"/>
            <a:ext cx="2500200" cy="334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112"/>
          <p:cNvSpPr txBox="1">
            <a:spLocks noGrp="1"/>
          </p:cNvSpPr>
          <p:nvPr>
            <p:ph type="body" idx="1"/>
          </p:nvPr>
        </p:nvSpPr>
        <p:spPr>
          <a:xfrm>
            <a:off x="785813" y="1925775"/>
            <a:ext cx="2243100" cy="24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36" name="Google Shape;1136;p112"/>
          <p:cNvSpPr txBox="1">
            <a:spLocks noGrp="1"/>
          </p:cNvSpPr>
          <p:nvPr>
            <p:ph type="title"/>
          </p:nvPr>
        </p:nvSpPr>
        <p:spPr>
          <a:xfrm>
            <a:off x="785813" y="1245153"/>
            <a:ext cx="22431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37" name="Google Shape;1137;p112"/>
          <p:cNvSpPr txBox="1">
            <a:spLocks noGrp="1"/>
          </p:cNvSpPr>
          <p:nvPr>
            <p:ph type="title" idx="2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8" name="Google Shape;1138;p112"/>
          <p:cNvSpPr/>
          <p:nvPr/>
        </p:nvSpPr>
        <p:spPr>
          <a:xfrm>
            <a:off x="3342600" y="1179619"/>
            <a:ext cx="2500200" cy="33411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112"/>
          <p:cNvSpPr txBox="1">
            <a:spLocks noGrp="1"/>
          </p:cNvSpPr>
          <p:nvPr>
            <p:ph type="body" idx="3"/>
          </p:nvPr>
        </p:nvSpPr>
        <p:spPr>
          <a:xfrm>
            <a:off x="3499763" y="1925775"/>
            <a:ext cx="2243100" cy="24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0" name="Google Shape;1140;p112"/>
          <p:cNvSpPr txBox="1">
            <a:spLocks noGrp="1"/>
          </p:cNvSpPr>
          <p:nvPr>
            <p:ph type="title" idx="4"/>
          </p:nvPr>
        </p:nvSpPr>
        <p:spPr>
          <a:xfrm>
            <a:off x="3499763" y="1245153"/>
            <a:ext cx="22431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1" name="Google Shape;1141;p112"/>
          <p:cNvSpPr/>
          <p:nvPr/>
        </p:nvSpPr>
        <p:spPr>
          <a:xfrm>
            <a:off x="6056550" y="1179619"/>
            <a:ext cx="2500200" cy="334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112"/>
          <p:cNvSpPr txBox="1">
            <a:spLocks noGrp="1"/>
          </p:cNvSpPr>
          <p:nvPr>
            <p:ph type="body" idx="5"/>
          </p:nvPr>
        </p:nvSpPr>
        <p:spPr>
          <a:xfrm>
            <a:off x="6213713" y="1925775"/>
            <a:ext cx="2243100" cy="24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3" name="Google Shape;1143;p112"/>
          <p:cNvSpPr txBox="1">
            <a:spLocks noGrp="1"/>
          </p:cNvSpPr>
          <p:nvPr>
            <p:ph type="title" idx="6"/>
          </p:nvPr>
        </p:nvSpPr>
        <p:spPr>
          <a:xfrm>
            <a:off x="6213713" y="1245153"/>
            <a:ext cx="22431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Feature + Text">
  <p:cSld name="Blank, Header Only_1_2_1_1_1">
    <p:spTree>
      <p:nvGrpSpPr>
        <p:cNvPr id="1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13"/>
          <p:cNvSpPr/>
          <p:nvPr/>
        </p:nvSpPr>
        <p:spPr>
          <a:xfrm>
            <a:off x="0" y="0"/>
            <a:ext cx="40365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113"/>
          <p:cNvSpPr txBox="1">
            <a:spLocks noGrp="1"/>
          </p:cNvSpPr>
          <p:nvPr>
            <p:ph type="title"/>
          </p:nvPr>
        </p:nvSpPr>
        <p:spPr>
          <a:xfrm>
            <a:off x="400050" y="1390322"/>
            <a:ext cx="3294900" cy="11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FFFFFF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7" name="Google Shape;1147;p113"/>
          <p:cNvSpPr txBox="1">
            <a:spLocks noGrp="1"/>
          </p:cNvSpPr>
          <p:nvPr>
            <p:ph type="title" idx="2"/>
          </p:nvPr>
        </p:nvSpPr>
        <p:spPr>
          <a:xfrm>
            <a:off x="4460025" y="510131"/>
            <a:ext cx="4356600" cy="5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8" name="Google Shape;1148;p113"/>
          <p:cNvSpPr txBox="1">
            <a:spLocks noGrp="1"/>
          </p:cNvSpPr>
          <p:nvPr>
            <p:ph type="title" idx="3"/>
          </p:nvPr>
        </p:nvSpPr>
        <p:spPr>
          <a:xfrm>
            <a:off x="4460025" y="2590496"/>
            <a:ext cx="4356600" cy="5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49" name="Google Shape;1149;p113"/>
          <p:cNvSpPr txBox="1">
            <a:spLocks noGrp="1"/>
          </p:cNvSpPr>
          <p:nvPr>
            <p:ph type="body" idx="1"/>
          </p:nvPr>
        </p:nvSpPr>
        <p:spPr>
          <a:xfrm>
            <a:off x="4461354" y="1080716"/>
            <a:ext cx="4356600" cy="14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50" name="Google Shape;1150;p113"/>
          <p:cNvSpPr txBox="1">
            <a:spLocks noGrp="1"/>
          </p:cNvSpPr>
          <p:nvPr>
            <p:ph type="body" idx="4"/>
          </p:nvPr>
        </p:nvSpPr>
        <p:spPr>
          <a:xfrm>
            <a:off x="4461354" y="3161081"/>
            <a:ext cx="4356600" cy="14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51" name="Google Shape;1151;p113"/>
          <p:cNvSpPr txBox="1">
            <a:spLocks noGrp="1"/>
          </p:cNvSpPr>
          <p:nvPr>
            <p:ph type="title" idx="5"/>
          </p:nvPr>
        </p:nvSpPr>
        <p:spPr>
          <a:xfrm>
            <a:off x="400050" y="2566753"/>
            <a:ext cx="3294900" cy="11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Software Image Feature 1">
  <p:cSld name="CUSTOM_8_1"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114"/>
          <p:cNvSpPr/>
          <p:nvPr/>
        </p:nvSpPr>
        <p:spPr>
          <a:xfrm>
            <a:off x="4937344" y="2177438"/>
            <a:ext cx="4313100" cy="190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Place software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screenshot or photo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114"/>
          <p:cNvSpPr txBox="1">
            <a:spLocks noGrp="1"/>
          </p:cNvSpPr>
          <p:nvPr>
            <p:ph type="body" idx="1"/>
          </p:nvPr>
        </p:nvSpPr>
        <p:spPr>
          <a:xfrm>
            <a:off x="612750" y="1894050"/>
            <a:ext cx="36987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55" name="Google Shape;1155;p114"/>
          <p:cNvSpPr txBox="1">
            <a:spLocks noGrp="1"/>
          </p:cNvSpPr>
          <p:nvPr>
            <p:ph type="title"/>
          </p:nvPr>
        </p:nvSpPr>
        <p:spPr>
          <a:xfrm>
            <a:off x="630399" y="1120725"/>
            <a:ext cx="36987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56" name="Google Shape;1156;p114"/>
          <p:cNvSpPr txBox="1">
            <a:spLocks noGrp="1"/>
          </p:cNvSpPr>
          <p:nvPr>
            <p:ph type="title" idx="2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Software Image Feature 2">
  <p:cSld name="CUSTOM_8_1_1_1_1_1_1"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115"/>
          <p:cNvSpPr/>
          <p:nvPr/>
        </p:nvSpPr>
        <p:spPr>
          <a:xfrm>
            <a:off x="4708744" y="-67800"/>
            <a:ext cx="3226500" cy="528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Place software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screenshot or photo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115"/>
          <p:cNvSpPr txBox="1">
            <a:spLocks noGrp="1"/>
          </p:cNvSpPr>
          <p:nvPr>
            <p:ph type="body" idx="1"/>
          </p:nvPr>
        </p:nvSpPr>
        <p:spPr>
          <a:xfrm>
            <a:off x="612750" y="1894050"/>
            <a:ext cx="3698700" cy="26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60" name="Google Shape;1160;p115"/>
          <p:cNvSpPr txBox="1">
            <a:spLocks noGrp="1"/>
          </p:cNvSpPr>
          <p:nvPr>
            <p:ph type="title"/>
          </p:nvPr>
        </p:nvSpPr>
        <p:spPr>
          <a:xfrm>
            <a:off x="630399" y="1120725"/>
            <a:ext cx="36987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61" name="Google Shape;1161;p115"/>
          <p:cNvSpPr txBox="1">
            <a:spLocks noGrp="1"/>
          </p:cNvSpPr>
          <p:nvPr>
            <p:ph type="title" idx="2"/>
          </p:nvPr>
        </p:nvSpPr>
        <p:spPr>
          <a:xfrm>
            <a:off x="628650" y="530456"/>
            <a:ext cx="36987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: Simple">
  <p:cSld name="CUSTOM_9_1_1_1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116"/>
          <p:cNvSpPr txBox="1">
            <a:spLocks noGrp="1"/>
          </p:cNvSpPr>
          <p:nvPr>
            <p:ph type="title"/>
          </p:nvPr>
        </p:nvSpPr>
        <p:spPr>
          <a:xfrm>
            <a:off x="2084044" y="2932444"/>
            <a:ext cx="40320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64" name="Google Shape;1164;p116"/>
          <p:cNvSpPr txBox="1"/>
          <p:nvPr/>
        </p:nvSpPr>
        <p:spPr>
          <a:xfrm>
            <a:off x="2279200" y="1838849"/>
            <a:ext cx="3971400" cy="12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00"/>
              <a:buFont typeface="Arial"/>
              <a:buNone/>
            </a:pPr>
            <a:r>
              <a:rPr lang="en" sz="93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Thanks</a:t>
            </a:r>
            <a:endParaRPr sz="93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65" name="Google Shape;1165;p116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© Watermark 202</a:t>
            </a:r>
            <a:r>
              <a:rPr lang="en" sz="800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r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    </a:t>
            </a:r>
            <a:fld id="{00000000-1234-1234-1234-123412341234}" type="slidenum">
              <a:rPr lang="en" sz="800" b="0" i="0" u="none" strike="noStrike" cap="none">
                <a:solidFill>
                  <a:schemeClr val="accent5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accent5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accent5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: With Contact Info">
  <p:cSld name="CUSTOM_9_1_1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117"/>
          <p:cNvSpPr txBox="1">
            <a:spLocks noGrp="1"/>
          </p:cNvSpPr>
          <p:nvPr>
            <p:ph type="title"/>
          </p:nvPr>
        </p:nvSpPr>
        <p:spPr>
          <a:xfrm>
            <a:off x="884925" y="2932444"/>
            <a:ext cx="39714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68" name="Google Shape;1168;p117"/>
          <p:cNvSpPr txBox="1"/>
          <p:nvPr/>
        </p:nvSpPr>
        <p:spPr>
          <a:xfrm>
            <a:off x="884969" y="1838849"/>
            <a:ext cx="3971400" cy="12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00"/>
              <a:buFont typeface="Arial"/>
              <a:buNone/>
            </a:pPr>
            <a:r>
              <a:rPr lang="en" sz="93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Thanks</a:t>
            </a:r>
            <a:endParaRPr sz="93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cxnSp>
        <p:nvCxnSpPr>
          <p:cNvPr id="1169" name="Google Shape;1169;p117"/>
          <p:cNvCxnSpPr/>
          <p:nvPr/>
        </p:nvCxnSpPr>
        <p:spPr>
          <a:xfrm rot="10800000">
            <a:off x="5274188" y="1925175"/>
            <a:ext cx="0" cy="1480500"/>
          </a:xfrm>
          <a:prstGeom prst="straightConnector1">
            <a:avLst/>
          </a:prstGeom>
          <a:noFill/>
          <a:ln w="76200" cap="flat" cmpd="sng">
            <a:solidFill>
              <a:srgbClr val="55309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0" name="Google Shape;1170;p117"/>
          <p:cNvSpPr txBox="1">
            <a:spLocks noGrp="1"/>
          </p:cNvSpPr>
          <p:nvPr>
            <p:ph type="title" idx="2"/>
          </p:nvPr>
        </p:nvSpPr>
        <p:spPr>
          <a:xfrm>
            <a:off x="5741381" y="1925175"/>
            <a:ext cx="2958300" cy="14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171" name="Google Shape;1171;p1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0556" y="4345162"/>
            <a:ext cx="1553364" cy="64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Left): White">
  <p:cSld name="Blank, Header Only_1"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118"/>
          <p:cNvSpPr txBox="1">
            <a:spLocks noGrp="1"/>
          </p:cNvSpPr>
          <p:nvPr>
            <p:ph type="body" idx="1"/>
          </p:nvPr>
        </p:nvSpPr>
        <p:spPr>
          <a:xfrm>
            <a:off x="4425131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74" name="Google Shape;1174;p118"/>
          <p:cNvSpPr txBox="1">
            <a:spLocks noGrp="1"/>
          </p:cNvSpPr>
          <p:nvPr>
            <p:ph type="title"/>
          </p:nvPr>
        </p:nvSpPr>
        <p:spPr>
          <a:xfrm>
            <a:off x="4425131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75" name="Google Shape;1175;p118"/>
          <p:cNvPicPr preferRelativeResize="0"/>
          <p:nvPr/>
        </p:nvPicPr>
        <p:blipFill rotWithShape="1">
          <a:blip r:embed="rId2">
            <a:alphaModFix/>
          </a:blip>
          <a:srcRect t="3139" b="3139"/>
          <a:stretch/>
        </p:blipFill>
        <p:spPr>
          <a:xfrm>
            <a:off x="-82575" y="0"/>
            <a:ext cx="377159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Left): White 1">
  <p:cSld name="Blank, Header Only_1_3"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19"/>
          <p:cNvSpPr txBox="1">
            <a:spLocks noGrp="1"/>
          </p:cNvSpPr>
          <p:nvPr>
            <p:ph type="body" idx="1"/>
          </p:nvPr>
        </p:nvSpPr>
        <p:spPr>
          <a:xfrm>
            <a:off x="4425131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5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78" name="Google Shape;1178;p119"/>
          <p:cNvSpPr txBox="1">
            <a:spLocks noGrp="1"/>
          </p:cNvSpPr>
          <p:nvPr>
            <p:ph type="title"/>
          </p:nvPr>
        </p:nvSpPr>
        <p:spPr>
          <a:xfrm>
            <a:off x="4425131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79" name="Google Shape;1179;p119"/>
          <p:cNvPicPr preferRelativeResize="0"/>
          <p:nvPr/>
        </p:nvPicPr>
        <p:blipFill rotWithShape="1">
          <a:blip r:embed="rId2">
            <a:alphaModFix/>
          </a:blip>
          <a:srcRect r="6716"/>
          <a:stretch/>
        </p:blipFill>
        <p:spPr>
          <a:xfrm>
            <a:off x="0" y="0"/>
            <a:ext cx="412796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+ Image (Right): Midnight">
  <p:cSld name="Blank, Header Only_1_1_1">
    <p:bg>
      <p:bgPr>
        <a:noFill/>
        <a:effectLst/>
      </p:bgPr>
    </p:bg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120"/>
          <p:cNvSpPr txBox="1">
            <a:spLocks noGrp="1"/>
          </p:cNvSpPr>
          <p:nvPr>
            <p:ph type="body" idx="1"/>
          </p:nvPr>
        </p:nvSpPr>
        <p:spPr>
          <a:xfrm>
            <a:off x="348313" y="1120725"/>
            <a:ext cx="4365300" cy="3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‣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rgbClr val="2A1B43"/>
              </a:buClr>
              <a:buSzPts val="1200"/>
              <a:buFont typeface="Barlow"/>
              <a:buChar char="▸"/>
              <a:defRPr sz="12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1182" name="Google Shape;1182;p120"/>
          <p:cNvSpPr txBox="1">
            <a:spLocks noGrp="1"/>
          </p:cNvSpPr>
          <p:nvPr>
            <p:ph type="title"/>
          </p:nvPr>
        </p:nvSpPr>
        <p:spPr>
          <a:xfrm>
            <a:off x="348313" y="530456"/>
            <a:ext cx="43653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100"/>
              <a:buFont typeface="Barlow Medium"/>
              <a:buNone/>
              <a:defRPr sz="2100" b="0" i="0" u="none" strike="noStrike" cap="none">
                <a:solidFill>
                  <a:srgbClr val="2A1B4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83" name="Google Shape;1183;p120"/>
          <p:cNvPicPr preferRelativeResize="0"/>
          <p:nvPr/>
        </p:nvPicPr>
        <p:blipFill rotWithShape="1">
          <a:blip r:embed="rId2">
            <a:alphaModFix/>
          </a:blip>
          <a:srcRect t="5136" b="1134"/>
          <a:stretch/>
        </p:blipFill>
        <p:spPr>
          <a:xfrm>
            <a:off x="5372400" y="0"/>
            <a:ext cx="377159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Slide: Centered">
  <p:cSld name="CUSTOM_2">
    <p:bg>
      <p:bgPr>
        <a:gradFill>
          <a:gsLst>
            <a:gs pos="0">
              <a:srgbClr val="B3DCF1"/>
            </a:gs>
            <a:gs pos="100000">
              <a:srgbClr val="D3C9E4"/>
            </a:gs>
          </a:gsLst>
          <a:lin ang="16200038" scaled="0"/>
        </a:gradFill>
        <a:effectLst/>
      </p:bgPr>
    </p:bg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121"/>
          <p:cNvSpPr txBox="1">
            <a:spLocks noGrp="1"/>
          </p:cNvSpPr>
          <p:nvPr>
            <p:ph type="title"/>
          </p:nvPr>
        </p:nvSpPr>
        <p:spPr>
          <a:xfrm>
            <a:off x="314091" y="2007629"/>
            <a:ext cx="8590500" cy="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4100"/>
              <a:buFont typeface="Arial"/>
              <a:buNone/>
              <a:defRPr sz="4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6" name="Google Shape;1186;p121"/>
          <p:cNvSpPr txBox="1">
            <a:spLocks noGrp="1"/>
          </p:cNvSpPr>
          <p:nvPr>
            <p:ph type="subTitle" idx="1"/>
          </p:nvPr>
        </p:nvSpPr>
        <p:spPr>
          <a:xfrm>
            <a:off x="314072" y="2661788"/>
            <a:ext cx="8590500" cy="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2700"/>
              <a:buFont typeface="Arial"/>
              <a:buNone/>
              <a:defRPr sz="27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1B43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: White 1">
  <p:cSld name="1_Blank, Header Only_1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22"/>
          <p:cNvSpPr txBox="1">
            <a:spLocks noGrp="1"/>
          </p:cNvSpPr>
          <p:nvPr>
            <p:ph type="title"/>
          </p:nvPr>
        </p:nvSpPr>
        <p:spPr>
          <a:xfrm>
            <a:off x="4404525" y="481894"/>
            <a:ext cx="4600800" cy="7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Barlow"/>
              <a:buNone/>
              <a:defRPr sz="27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9" name="Google Shape;1189;p122"/>
          <p:cNvSpPr txBox="1">
            <a:spLocks noGrp="1"/>
          </p:cNvSpPr>
          <p:nvPr>
            <p:ph type="subTitle" idx="1"/>
          </p:nvPr>
        </p:nvSpPr>
        <p:spPr>
          <a:xfrm>
            <a:off x="4404525" y="1139247"/>
            <a:ext cx="3891000" cy="8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190" name="Google Shape;1190;p122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122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192" name="Google Shape;1192;p122"/>
          <p:cNvPicPr preferRelativeResize="0"/>
          <p:nvPr/>
        </p:nvPicPr>
        <p:blipFill rotWithShape="1">
          <a:blip r:embed="rId3">
            <a:alphaModFix/>
          </a:blip>
          <a:srcRect l="12459" r="27234"/>
          <a:stretch/>
        </p:blipFill>
        <p:spPr>
          <a:xfrm>
            <a:off x="114300" y="114300"/>
            <a:ext cx="4120200" cy="45603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: White 1 2">
  <p:cSld name="1_Blank, Header Only_1_2"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23"/>
          <p:cNvSpPr txBox="1">
            <a:spLocks noGrp="1"/>
          </p:cNvSpPr>
          <p:nvPr>
            <p:ph type="title"/>
          </p:nvPr>
        </p:nvSpPr>
        <p:spPr>
          <a:xfrm>
            <a:off x="4404525" y="481894"/>
            <a:ext cx="4600800" cy="7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Barlow"/>
              <a:buNone/>
              <a:defRPr sz="27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5" name="Google Shape;1195;p123"/>
          <p:cNvSpPr txBox="1">
            <a:spLocks noGrp="1"/>
          </p:cNvSpPr>
          <p:nvPr>
            <p:ph type="subTitle" idx="1"/>
          </p:nvPr>
        </p:nvSpPr>
        <p:spPr>
          <a:xfrm>
            <a:off x="4404525" y="1139247"/>
            <a:ext cx="3891000" cy="8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pic>
        <p:nvPicPr>
          <p:cNvPr id="1196" name="Google Shape;1196;p123"/>
          <p:cNvPicPr preferRelativeResize="0"/>
          <p:nvPr/>
        </p:nvPicPr>
        <p:blipFill rotWithShape="1">
          <a:blip r:embed="rId2">
            <a:alphaModFix/>
          </a:blip>
          <a:srcRect t="139" b="139"/>
          <a:stretch/>
        </p:blipFill>
        <p:spPr>
          <a:xfrm>
            <a:off x="199892" y="4818242"/>
            <a:ext cx="881588" cy="145162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123"/>
          <p:cNvSpPr txBox="1"/>
          <p:nvPr/>
        </p:nvSpPr>
        <p:spPr>
          <a:xfrm>
            <a:off x="7820626" y="4850306"/>
            <a:ext cx="1096800" cy="1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© Watermark </a:t>
            </a:r>
            <a:r>
              <a:rPr lang="en" sz="8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2024</a:t>
            </a:r>
            <a:r>
              <a:rPr lang="en" sz="800" b="0" i="0" u="none" strike="noStrike" cap="none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  </a:t>
            </a:r>
            <a:fld id="{00000000-1234-1234-1234-123412341234}" type="slidenum">
              <a:rPr lang="en" sz="8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‹#›</a:t>
            </a:fld>
            <a:endParaRPr sz="800" b="0" i="0" u="none" strike="noStrike" cap="none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198" name="Google Shape;1198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20903" y="163969"/>
            <a:ext cx="4425428" cy="4474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USTOM_4"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124"/>
          <p:cNvSpPr/>
          <p:nvPr/>
        </p:nvSpPr>
        <p:spPr>
          <a:xfrm>
            <a:off x="0" y="0"/>
            <a:ext cx="1328902" cy="1328902"/>
          </a:xfrm>
          <a:custGeom>
            <a:avLst/>
            <a:gdLst/>
            <a:ahLst/>
            <a:cxnLst/>
            <a:rect l="l" t="t" r="r" b="b"/>
            <a:pathLst>
              <a:path w="2657803" h="2657803" extrusionOk="0">
                <a:moveTo>
                  <a:pt x="0" y="0"/>
                </a:moveTo>
                <a:lnTo>
                  <a:pt x="2657803" y="0"/>
                </a:lnTo>
                <a:lnTo>
                  <a:pt x="2657803" y="2657803"/>
                </a:lnTo>
                <a:lnTo>
                  <a:pt x="0" y="2657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201" name="Google Shape;1201;p124"/>
          <p:cNvGrpSpPr/>
          <p:nvPr/>
        </p:nvGrpSpPr>
        <p:grpSpPr>
          <a:xfrm>
            <a:off x="1757546" y="-72333"/>
            <a:ext cx="7386697" cy="5216002"/>
            <a:chOff x="0" y="-38100"/>
            <a:chExt cx="3890807" cy="2747433"/>
          </a:xfrm>
        </p:grpSpPr>
        <p:sp>
          <p:nvSpPr>
            <p:cNvPr id="1202" name="Google Shape;1202;p124"/>
            <p:cNvSpPr/>
            <p:nvPr/>
          </p:nvSpPr>
          <p:spPr>
            <a:xfrm>
              <a:off x="0" y="0"/>
              <a:ext cx="3890807" cy="2709333"/>
            </a:xfrm>
            <a:custGeom>
              <a:avLst/>
              <a:gdLst/>
              <a:ahLst/>
              <a:cxnLst/>
              <a:rect l="l" t="t" r="r" b="b"/>
              <a:pathLst>
                <a:path w="3890807" h="2709333" extrusionOk="0">
                  <a:moveTo>
                    <a:pt x="0" y="0"/>
                  </a:moveTo>
                  <a:lnTo>
                    <a:pt x="3890807" y="0"/>
                  </a:lnTo>
                  <a:lnTo>
                    <a:pt x="38908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03" name="Google Shape;1203;p124"/>
            <p:cNvSpPr txBox="1"/>
            <p:nvPr/>
          </p:nvSpPr>
          <p:spPr>
            <a:xfrm>
              <a:off x="0" y="-38100"/>
              <a:ext cx="38907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4" name="Google Shape;1204;p124"/>
          <p:cNvSpPr/>
          <p:nvPr/>
        </p:nvSpPr>
        <p:spPr>
          <a:xfrm>
            <a:off x="7696418" y="4816918"/>
            <a:ext cx="1360482" cy="253201"/>
          </a:xfrm>
          <a:custGeom>
            <a:avLst/>
            <a:gdLst/>
            <a:ahLst/>
            <a:cxnLst/>
            <a:rect l="l" t="t" r="r" b="b"/>
            <a:pathLst>
              <a:path w="2720964" h="506402" extrusionOk="0">
                <a:moveTo>
                  <a:pt x="0" y="0"/>
                </a:moveTo>
                <a:lnTo>
                  <a:pt x="2720964" y="0"/>
                </a:lnTo>
                <a:lnTo>
                  <a:pt x="2720964" y="506401"/>
                </a:lnTo>
                <a:lnTo>
                  <a:pt x="0" y="5064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05" name="Google Shape;1205;p124"/>
          <p:cNvSpPr/>
          <p:nvPr/>
        </p:nvSpPr>
        <p:spPr>
          <a:xfrm rot="10800000">
            <a:off x="0" y="1412170"/>
            <a:ext cx="1159580" cy="1159580"/>
          </a:xfrm>
          <a:custGeom>
            <a:avLst/>
            <a:gdLst/>
            <a:ahLst/>
            <a:cxnLst/>
            <a:rect l="l" t="t" r="r" b="b"/>
            <a:pathLst>
              <a:path w="2319160" h="2319160" extrusionOk="0">
                <a:moveTo>
                  <a:pt x="0" y="0"/>
                </a:moveTo>
                <a:lnTo>
                  <a:pt x="2319160" y="0"/>
                </a:lnTo>
                <a:lnTo>
                  <a:pt x="2319160" y="2319160"/>
                </a:lnTo>
                <a:lnTo>
                  <a:pt x="0" y="2319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06" name="Google Shape;1206;p124"/>
          <p:cNvSpPr txBox="1"/>
          <p:nvPr/>
        </p:nvSpPr>
        <p:spPr>
          <a:xfrm>
            <a:off x="1757550" y="4851175"/>
            <a:ext cx="30000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©2024 Watermark Insights, LLC. All Rights Reserved.</a:t>
            </a:r>
            <a:endParaRPr sz="700"/>
          </a:p>
        </p:txBody>
      </p:sp>
      <p:sp>
        <p:nvSpPr>
          <p:cNvPr id="1207" name="Google Shape;1207;p124"/>
          <p:cNvSpPr txBox="1">
            <a:spLocks noGrp="1"/>
          </p:cNvSpPr>
          <p:nvPr>
            <p:ph type="title"/>
          </p:nvPr>
        </p:nvSpPr>
        <p:spPr>
          <a:xfrm>
            <a:off x="2051050" y="330200"/>
            <a:ext cx="4848300" cy="9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8" name="Google Shape;1208;p124"/>
          <p:cNvSpPr txBox="1">
            <a:spLocks noGrp="1"/>
          </p:cNvSpPr>
          <p:nvPr>
            <p:ph type="body" idx="1"/>
          </p:nvPr>
        </p:nvSpPr>
        <p:spPr>
          <a:xfrm>
            <a:off x="2136775" y="1171550"/>
            <a:ext cx="6269100" cy="20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●"/>
              <a:defRPr sz="15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○"/>
              <a:defRPr sz="15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Font typeface="Barlow"/>
              <a:buChar char="■"/>
              <a:defRPr sz="15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9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45.xml"/><Relationship Id="rId34" Type="http://schemas.openxmlformats.org/officeDocument/2006/relationships/slideLayout" Target="../slideLayouts/slideLayout58.xml"/><Relationship Id="rId42" Type="http://schemas.openxmlformats.org/officeDocument/2006/relationships/slideLayout" Target="../slideLayouts/slideLayout66.xml"/><Relationship Id="rId47" Type="http://schemas.openxmlformats.org/officeDocument/2006/relationships/slideLayout" Target="../slideLayouts/slideLayout71.xml"/><Relationship Id="rId50" Type="http://schemas.openxmlformats.org/officeDocument/2006/relationships/slideLayout" Target="../slideLayouts/slideLayout74.xml"/><Relationship Id="rId55" Type="http://schemas.openxmlformats.org/officeDocument/2006/relationships/slideLayout" Target="../slideLayouts/slideLayout79.xml"/><Relationship Id="rId63" Type="http://schemas.openxmlformats.org/officeDocument/2006/relationships/slideLayout" Target="../slideLayouts/slideLayout87.xml"/><Relationship Id="rId68" Type="http://schemas.openxmlformats.org/officeDocument/2006/relationships/slideLayout" Target="../slideLayouts/slideLayout92.xml"/><Relationship Id="rId7" Type="http://schemas.openxmlformats.org/officeDocument/2006/relationships/slideLayout" Target="../slideLayouts/slideLayout31.xml"/><Relationship Id="rId71" Type="http://schemas.openxmlformats.org/officeDocument/2006/relationships/slideLayout" Target="../slideLayouts/slideLayout95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5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32" Type="http://schemas.openxmlformats.org/officeDocument/2006/relationships/slideLayout" Target="../slideLayouts/slideLayout56.xml"/><Relationship Id="rId37" Type="http://schemas.openxmlformats.org/officeDocument/2006/relationships/slideLayout" Target="../slideLayouts/slideLayout61.xml"/><Relationship Id="rId40" Type="http://schemas.openxmlformats.org/officeDocument/2006/relationships/slideLayout" Target="../slideLayouts/slideLayout64.xml"/><Relationship Id="rId45" Type="http://schemas.openxmlformats.org/officeDocument/2006/relationships/slideLayout" Target="../slideLayouts/slideLayout69.xml"/><Relationship Id="rId53" Type="http://schemas.openxmlformats.org/officeDocument/2006/relationships/slideLayout" Target="../slideLayouts/slideLayout77.xml"/><Relationship Id="rId58" Type="http://schemas.openxmlformats.org/officeDocument/2006/relationships/slideLayout" Target="../slideLayouts/slideLayout82.xml"/><Relationship Id="rId6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slideLayout" Target="../slideLayouts/slideLayout52.xml"/><Relationship Id="rId36" Type="http://schemas.openxmlformats.org/officeDocument/2006/relationships/slideLayout" Target="../slideLayouts/slideLayout60.xml"/><Relationship Id="rId49" Type="http://schemas.openxmlformats.org/officeDocument/2006/relationships/slideLayout" Target="../slideLayouts/slideLayout73.xml"/><Relationship Id="rId57" Type="http://schemas.openxmlformats.org/officeDocument/2006/relationships/slideLayout" Target="../slideLayouts/slideLayout81.xml"/><Relationship Id="rId61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55.xml"/><Relationship Id="rId44" Type="http://schemas.openxmlformats.org/officeDocument/2006/relationships/slideLayout" Target="../slideLayouts/slideLayout68.xml"/><Relationship Id="rId52" Type="http://schemas.openxmlformats.org/officeDocument/2006/relationships/slideLayout" Target="../slideLayouts/slideLayout76.xml"/><Relationship Id="rId60" Type="http://schemas.openxmlformats.org/officeDocument/2006/relationships/slideLayout" Target="../slideLayouts/slideLayout84.xml"/><Relationship Id="rId6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slideLayout" Target="../slideLayouts/slideLayout51.xml"/><Relationship Id="rId30" Type="http://schemas.openxmlformats.org/officeDocument/2006/relationships/slideLayout" Target="../slideLayouts/slideLayout54.xml"/><Relationship Id="rId35" Type="http://schemas.openxmlformats.org/officeDocument/2006/relationships/slideLayout" Target="../slideLayouts/slideLayout59.xml"/><Relationship Id="rId43" Type="http://schemas.openxmlformats.org/officeDocument/2006/relationships/slideLayout" Target="../slideLayouts/slideLayout67.xml"/><Relationship Id="rId48" Type="http://schemas.openxmlformats.org/officeDocument/2006/relationships/slideLayout" Target="../slideLayouts/slideLayout72.xml"/><Relationship Id="rId56" Type="http://schemas.openxmlformats.org/officeDocument/2006/relationships/slideLayout" Target="../slideLayouts/slideLayout80.xml"/><Relationship Id="rId64" Type="http://schemas.openxmlformats.org/officeDocument/2006/relationships/slideLayout" Target="../slideLayouts/slideLayout88.xml"/><Relationship Id="rId69" Type="http://schemas.openxmlformats.org/officeDocument/2006/relationships/slideLayout" Target="../slideLayouts/slideLayout93.xml"/><Relationship Id="rId8" Type="http://schemas.openxmlformats.org/officeDocument/2006/relationships/slideLayout" Target="../slideLayouts/slideLayout32.xml"/><Relationship Id="rId51" Type="http://schemas.openxmlformats.org/officeDocument/2006/relationships/slideLayout" Target="../slideLayouts/slideLayout75.xml"/><Relationship Id="rId72" Type="http://schemas.openxmlformats.org/officeDocument/2006/relationships/theme" Target="../theme/theme2.xml"/><Relationship Id="rId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33" Type="http://schemas.openxmlformats.org/officeDocument/2006/relationships/slideLayout" Target="../slideLayouts/slideLayout57.xml"/><Relationship Id="rId38" Type="http://schemas.openxmlformats.org/officeDocument/2006/relationships/slideLayout" Target="../slideLayouts/slideLayout62.xml"/><Relationship Id="rId46" Type="http://schemas.openxmlformats.org/officeDocument/2006/relationships/slideLayout" Target="../slideLayouts/slideLayout70.xml"/><Relationship Id="rId59" Type="http://schemas.openxmlformats.org/officeDocument/2006/relationships/slideLayout" Target="../slideLayouts/slideLayout83.xml"/><Relationship Id="rId67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44.xml"/><Relationship Id="rId41" Type="http://schemas.openxmlformats.org/officeDocument/2006/relationships/slideLayout" Target="../slideLayouts/slideLayout65.xml"/><Relationship Id="rId54" Type="http://schemas.openxmlformats.org/officeDocument/2006/relationships/slideLayout" Target="../slideLayouts/slideLayout78.xml"/><Relationship Id="rId62" Type="http://schemas.openxmlformats.org/officeDocument/2006/relationships/slideLayout" Target="../slideLayouts/slideLayout86.xml"/><Relationship Id="rId70" Type="http://schemas.openxmlformats.org/officeDocument/2006/relationships/slideLayout" Target="../slideLayouts/slideLayout9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26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98.xml"/><Relationship Id="rId21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5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2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23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05.xml"/><Relationship Id="rId19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Relationship Id="rId22" Type="http://schemas.openxmlformats.org/officeDocument/2006/relationships/slideLayout" Target="../slideLayouts/slideLayout117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9ECF5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arlow"/>
              <a:buNone/>
              <a:defRPr sz="35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26"/>
          <p:cNvSpPr txBox="1"/>
          <p:nvPr/>
        </p:nvSpPr>
        <p:spPr>
          <a:xfrm>
            <a:off x="621375" y="1554200"/>
            <a:ext cx="5248800" cy="26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  <p:sldLayoutId id="2147483706" r:id="rId35"/>
    <p:sldLayoutId id="2147483707" r:id="rId36"/>
    <p:sldLayoutId id="2147483708" r:id="rId37"/>
    <p:sldLayoutId id="2147483709" r:id="rId38"/>
    <p:sldLayoutId id="2147483710" r:id="rId39"/>
    <p:sldLayoutId id="2147483711" r:id="rId40"/>
    <p:sldLayoutId id="2147483712" r:id="rId41"/>
    <p:sldLayoutId id="2147483713" r:id="rId42"/>
    <p:sldLayoutId id="2147483714" r:id="rId43"/>
    <p:sldLayoutId id="2147483715" r:id="rId44"/>
    <p:sldLayoutId id="2147483716" r:id="rId45"/>
    <p:sldLayoutId id="2147483717" r:id="rId46"/>
    <p:sldLayoutId id="2147483718" r:id="rId47"/>
    <p:sldLayoutId id="2147483719" r:id="rId48"/>
    <p:sldLayoutId id="2147483720" r:id="rId49"/>
    <p:sldLayoutId id="2147483721" r:id="rId50"/>
    <p:sldLayoutId id="2147483722" r:id="rId51"/>
    <p:sldLayoutId id="2147483723" r:id="rId52"/>
    <p:sldLayoutId id="2147483724" r:id="rId53"/>
    <p:sldLayoutId id="2147483725" r:id="rId54"/>
    <p:sldLayoutId id="2147483726" r:id="rId55"/>
    <p:sldLayoutId id="2147483727" r:id="rId56"/>
    <p:sldLayoutId id="2147483728" r:id="rId57"/>
    <p:sldLayoutId id="2147483729" r:id="rId58"/>
    <p:sldLayoutId id="2147483730" r:id="rId59"/>
    <p:sldLayoutId id="2147483731" r:id="rId60"/>
    <p:sldLayoutId id="2147483732" r:id="rId61"/>
    <p:sldLayoutId id="2147483733" r:id="rId62"/>
    <p:sldLayoutId id="2147483734" r:id="rId63"/>
    <p:sldLayoutId id="2147483735" r:id="rId64"/>
    <p:sldLayoutId id="2147483736" r:id="rId65"/>
    <p:sldLayoutId id="2147483737" r:id="rId66"/>
    <p:sldLayoutId id="2147483738" r:id="rId67"/>
    <p:sldLayoutId id="2147483739" r:id="rId68"/>
    <p:sldLayoutId id="2147483740" r:id="rId69"/>
    <p:sldLayoutId id="2147483741" r:id="rId70"/>
    <p:sldLayoutId id="2147483742" r:id="rId7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5" r:id="rId23"/>
    <p:sldLayoutId id="2147483766" r:id="rId24"/>
    <p:sldLayoutId id="2147483767" r:id="rId25"/>
    <p:sldLayoutId id="2147483768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watermarkinsights.com/hc/en-us/articles/36004437347611-Adding-an-Alignment-using-Advanced-Blackboard-Integratio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5.png"/><Relationship Id="rId4" Type="http://schemas.openxmlformats.org/officeDocument/2006/relationships/hyperlink" Target="https://support.watermarkinsights.com/hc/en-us/articles/36006181649051-Defining-the-Met-Criteria-for-Activity-Alignment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support.watermarkinsights.com/hc/en-us/articles/11808042307739-Contacting-Watermark-s-Customer-Support" TargetMode="External"/><Relationship Id="rId3" Type="http://schemas.openxmlformats.org/officeDocument/2006/relationships/hyperlink" Target="https://support.watermarkinsights.com/hc/en-us" TargetMode="External"/><Relationship Id="rId7" Type="http://schemas.openxmlformats.org/officeDocument/2006/relationships/hyperlink" Target="mailto:kminter@lander.edu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2.xml"/><Relationship Id="rId6" Type="http://schemas.openxmlformats.org/officeDocument/2006/relationships/hyperlink" Target="mailto:epaysinger@lander.edu" TargetMode="External"/><Relationship Id="rId5" Type="http://schemas.openxmlformats.org/officeDocument/2006/relationships/hyperlink" Target="https://support.watermarkinsights.com/hc/en-us/articles/13932912051739-Resources-for-New-Watermark-Administrators" TargetMode="External"/><Relationship Id="rId4" Type="http://schemas.openxmlformats.org/officeDocument/2006/relationships/hyperlink" Target="https://support.watermarkinsights.com/hc/en-us/articles/13931579085211-Stay-Notified-on-Watermark-Feature-Releases-Follow-Button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125"/>
          <p:cNvSpPr txBox="1"/>
          <p:nvPr/>
        </p:nvSpPr>
        <p:spPr>
          <a:xfrm>
            <a:off x="624900" y="1297900"/>
            <a:ext cx="5840400" cy="10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 b="1">
                <a:solidFill>
                  <a:srgbClr val="2E439B"/>
                </a:solidFill>
                <a:latin typeface="Barlow"/>
                <a:ea typeface="Barlow"/>
                <a:cs typeface="Barlow"/>
                <a:sym typeface="Barlow"/>
              </a:rPr>
              <a:t>Lander University</a:t>
            </a:r>
            <a:endParaRPr sz="5300" b="1">
              <a:solidFill>
                <a:srgbClr val="2E439B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4" name="Google Shape;1214;p125"/>
          <p:cNvSpPr txBox="1"/>
          <p:nvPr/>
        </p:nvSpPr>
        <p:spPr>
          <a:xfrm>
            <a:off x="817200" y="2499650"/>
            <a:ext cx="40620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End User Training</a:t>
            </a:r>
            <a:endParaRPr sz="2900" b="1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215" name="Google Shape;1215;p125"/>
          <p:cNvSpPr txBox="1"/>
          <p:nvPr/>
        </p:nvSpPr>
        <p:spPr>
          <a:xfrm>
            <a:off x="6080875" y="4158075"/>
            <a:ext cx="865200" cy="8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E1B46"/>
                </a:solidFill>
                <a:latin typeface="Barlow"/>
                <a:ea typeface="Barlow"/>
                <a:cs typeface="Barlow"/>
                <a:sym typeface="Barlow"/>
              </a:rPr>
              <a:t>Nov. </a:t>
            </a:r>
            <a:endParaRPr sz="1900" b="1">
              <a:solidFill>
                <a:srgbClr val="2E1B46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E1B46"/>
                </a:solidFill>
                <a:latin typeface="Barlow"/>
                <a:ea typeface="Barlow"/>
                <a:cs typeface="Barlow"/>
                <a:sym typeface="Barlow"/>
              </a:rPr>
              <a:t>5, </a:t>
            </a:r>
            <a:endParaRPr sz="1900" b="1">
              <a:solidFill>
                <a:srgbClr val="2E1B46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E1B46"/>
                </a:solidFill>
                <a:latin typeface="Barlow"/>
                <a:ea typeface="Barlow"/>
                <a:cs typeface="Barlow"/>
                <a:sym typeface="Barlow"/>
              </a:rPr>
              <a:t>2025</a:t>
            </a:r>
            <a:endParaRPr sz="1900" b="1">
              <a:solidFill>
                <a:srgbClr val="2E1B4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126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Housekeeping &amp; Log In</a:t>
            </a:r>
            <a:endParaRPr sz="2400"/>
          </a:p>
        </p:txBody>
      </p:sp>
      <p:sp>
        <p:nvSpPr>
          <p:cNvPr id="1221" name="Google Shape;1221;p126"/>
          <p:cNvSpPr txBox="1">
            <a:spLocks noGrp="1"/>
          </p:cNvSpPr>
          <p:nvPr>
            <p:ph type="body" idx="1"/>
          </p:nvPr>
        </p:nvSpPr>
        <p:spPr>
          <a:xfrm>
            <a:off x="147850" y="1603200"/>
            <a:ext cx="8523300" cy="35403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/>
              <a:t>Log in:</a:t>
            </a:r>
            <a:r>
              <a:rPr lang="en" sz="1500"/>
              <a:t> 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5A3192"/>
                </a:solidFill>
              </a:rPr>
              <a:t>Step 1:</a:t>
            </a:r>
            <a:r>
              <a:rPr lang="en" sz="1500"/>
              <a:t> Go to the </a:t>
            </a:r>
            <a:r>
              <a:rPr lang="en" sz="1500" b="1"/>
              <a:t>MyLander</a:t>
            </a:r>
            <a:r>
              <a:rPr lang="en" sz="1500"/>
              <a:t> page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Locate the “Teach/Advise” section and find “Watermark”</a:t>
            </a:r>
            <a:br>
              <a:rPr lang="en" sz="1500"/>
            </a:br>
            <a:endParaRPr sz="1500" b="1">
              <a:solidFill>
                <a:srgbClr val="5A319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rgbClr val="5A3192"/>
                </a:solidFill>
              </a:rPr>
              <a:t>Step 2:</a:t>
            </a:r>
            <a:r>
              <a:rPr lang="en" sz="1500">
                <a:solidFill>
                  <a:srgbClr val="5A3192"/>
                </a:solidFill>
              </a:rPr>
              <a:t> </a:t>
            </a:r>
            <a:r>
              <a:rPr lang="en" sz="1500"/>
              <a:t> Once you are on the Watermark selection page Click on </a:t>
            </a:r>
            <a:r>
              <a:rPr lang="en" sz="1500" b="1"/>
              <a:t>Planning and Self-Study </a:t>
            </a:r>
            <a:r>
              <a:rPr lang="en" sz="1500"/>
              <a:t>(PSS). </a:t>
            </a:r>
            <a:br>
              <a:rPr lang="en" sz="1500"/>
            </a:b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 b="1"/>
              <a:t>Please note that it may require you to sign in using our Single Sign On.</a:t>
            </a:r>
            <a:br>
              <a:rPr lang="en" sz="1500" b="1"/>
            </a:br>
            <a:endParaRPr sz="15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You may also use this link to log in:</a:t>
            </a:r>
            <a:endParaRPr sz="15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highlight>
                  <a:schemeClr val="accent6"/>
                </a:highlight>
              </a:rPr>
              <a:t>https://login.watermarkinsights.com/connect/landeruniversity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600">
              <a:solidFill>
                <a:schemeClr val="dk1"/>
              </a:solidFill>
            </a:endParaRPr>
          </a:p>
        </p:txBody>
      </p:sp>
      <p:sp>
        <p:nvSpPr>
          <p:cNvPr id="1222" name="Google Shape;1222;p126"/>
          <p:cNvSpPr txBox="1"/>
          <p:nvPr/>
        </p:nvSpPr>
        <p:spPr>
          <a:xfrm>
            <a:off x="6280550" y="3803450"/>
            <a:ext cx="2746500" cy="987000"/>
          </a:xfrm>
          <a:prstGeom prst="rect">
            <a:avLst/>
          </a:prstGeom>
          <a:solidFill>
            <a:srgbClr val="CAD816"/>
          </a:solidFill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7030A0"/>
                </a:solidFill>
              </a:rPr>
              <a:t> 	  </a:t>
            </a:r>
            <a:r>
              <a:rPr lang="en" sz="1600" b="1">
                <a:solidFill>
                  <a:srgbClr val="2A1B43"/>
                </a:solidFill>
              </a:rPr>
              <a:t>Tips for Logging In</a:t>
            </a:r>
            <a:endParaRPr sz="1600" b="1">
              <a:solidFill>
                <a:srgbClr val="2A1B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2E439B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Char char="❏"/>
            </a:pPr>
            <a:r>
              <a:rPr lang="en" sz="1200">
                <a:solidFill>
                  <a:srgbClr val="20124D"/>
                </a:solidFill>
              </a:rPr>
              <a:t>Use Google Chrome</a:t>
            </a:r>
            <a:endParaRPr sz="1200">
              <a:solidFill>
                <a:srgbClr val="20124D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Char char="❏"/>
            </a:pPr>
            <a:r>
              <a:rPr lang="en" sz="1200">
                <a:solidFill>
                  <a:srgbClr val="20124D"/>
                </a:solidFill>
              </a:rPr>
              <a:t>Clear your cookies and cache</a:t>
            </a:r>
            <a:endParaRPr sz="1200">
              <a:solidFill>
                <a:srgbClr val="20124D"/>
              </a:solidFill>
            </a:endParaRPr>
          </a:p>
        </p:txBody>
      </p:sp>
      <p:sp>
        <p:nvSpPr>
          <p:cNvPr id="1223" name="Google Shape;1223;p126"/>
          <p:cNvSpPr/>
          <p:nvPr/>
        </p:nvSpPr>
        <p:spPr>
          <a:xfrm>
            <a:off x="6083900" y="3494075"/>
            <a:ext cx="814800" cy="81450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4" name="Google Shape;1224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6888" y="3626913"/>
            <a:ext cx="548825" cy="548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5" name="Google Shape;1225;p126"/>
          <p:cNvSpPr txBox="1"/>
          <p:nvPr/>
        </p:nvSpPr>
        <p:spPr>
          <a:xfrm>
            <a:off x="163150" y="535836"/>
            <a:ext cx="8508000" cy="9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Housekeeping:</a:t>
            </a:r>
            <a:endParaRPr sz="15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There will be a Q&amp;A at the end of the session</a:t>
            </a:r>
            <a:endParaRPr sz="15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 will receive this powerpoint after the session</a:t>
            </a:r>
            <a:endParaRPr sz="15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26" name="Google Shape;1226;p126"/>
          <p:cNvPicPr preferRelativeResize="0"/>
          <p:nvPr/>
        </p:nvPicPr>
        <p:blipFill rotWithShape="1">
          <a:blip r:embed="rId4">
            <a:alphaModFix/>
          </a:blip>
          <a:srcRect b="37849"/>
          <a:stretch/>
        </p:blipFill>
        <p:spPr>
          <a:xfrm>
            <a:off x="5875808" y="1149900"/>
            <a:ext cx="3151242" cy="1356175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127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Roles &amp; Responsibilities in the Assessment Process</a:t>
            </a:r>
            <a:endParaRPr/>
          </a:p>
        </p:txBody>
      </p:sp>
      <p:sp>
        <p:nvSpPr>
          <p:cNvPr id="1232" name="Google Shape;1232;p127"/>
          <p:cNvSpPr txBox="1">
            <a:spLocks noGrp="1"/>
          </p:cNvSpPr>
          <p:nvPr>
            <p:ph type="body" idx="1"/>
          </p:nvPr>
        </p:nvSpPr>
        <p:spPr>
          <a:xfrm>
            <a:off x="194200" y="741300"/>
            <a:ext cx="8487900" cy="37404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/>
              <a:t>Assessment Coordinator: </a:t>
            </a:r>
            <a:endParaRPr/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Serve as the “Lead” for their designated Academic Program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Communicate with the Dean about goals/outcomes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Responsible for completing and submitting the annual assessment plans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 </a:t>
            </a:r>
            <a:r>
              <a:rPr lang="en" b="1"/>
              <a:t>Vice Presidents:</a:t>
            </a:r>
            <a:endParaRPr b="1"/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Not assigned as  “Leads”, but has access to view all designated programs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Responsible for reviewing each annual assessment plan after submission</a:t>
            </a:r>
            <a:br>
              <a:rPr lang="en"/>
            </a:br>
            <a:endParaRPr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*This training will show you what the Assessment Coordinators will see and do in Watermark.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28"/>
          <p:cNvSpPr txBox="1"/>
          <p:nvPr/>
        </p:nvSpPr>
        <p:spPr>
          <a:xfrm>
            <a:off x="5528043" y="3655573"/>
            <a:ext cx="31896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79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Senior Product Consultant</a:t>
            </a:r>
            <a:endParaRPr sz="1134"/>
          </a:p>
        </p:txBody>
      </p:sp>
      <p:sp>
        <p:nvSpPr>
          <p:cNvPr id="1238" name="Google Shape;1238;p128"/>
          <p:cNvSpPr txBox="1"/>
          <p:nvPr/>
        </p:nvSpPr>
        <p:spPr>
          <a:xfrm>
            <a:off x="5528043" y="3212872"/>
            <a:ext cx="31896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24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Dr. Alex Lejarza</a:t>
            </a:r>
            <a:endParaRPr sz="1323"/>
          </a:p>
        </p:txBody>
      </p:sp>
      <p:pic>
        <p:nvPicPr>
          <p:cNvPr id="1239" name="Google Shape;1239;p128"/>
          <p:cNvPicPr preferRelativeResize="0"/>
          <p:nvPr/>
        </p:nvPicPr>
        <p:blipFill rotWithShape="1">
          <a:blip r:embed="rId3">
            <a:alphaModFix/>
          </a:blip>
          <a:srcRect l="455" r="445"/>
          <a:stretch/>
        </p:blipFill>
        <p:spPr>
          <a:xfrm>
            <a:off x="5910817" y="551544"/>
            <a:ext cx="2424300" cy="2446200"/>
          </a:xfrm>
          <a:prstGeom prst="ellipse">
            <a:avLst/>
          </a:prstGeom>
          <a:solidFill>
            <a:srgbClr val="000000">
              <a:alpha val="0"/>
            </a:srgbClr>
          </a:solidFill>
          <a:ln w="240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40" name="Google Shape;1240;p128"/>
          <p:cNvSpPr txBox="1"/>
          <p:nvPr/>
        </p:nvSpPr>
        <p:spPr>
          <a:xfrm>
            <a:off x="507025" y="1979108"/>
            <a:ext cx="33660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Watermark Team </a:t>
            </a:r>
            <a:r>
              <a:rPr lang="en" sz="3500" b="1" i="0" u="none" strike="noStrike" cap="none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Introduc</a:t>
            </a:r>
            <a:r>
              <a:rPr lang="en" sz="35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tions</a:t>
            </a:r>
            <a:endParaRPr sz="700"/>
          </a:p>
        </p:txBody>
      </p:sp>
      <p:sp>
        <p:nvSpPr>
          <p:cNvPr id="1241" name="Google Shape;1241;p128"/>
          <p:cNvSpPr/>
          <p:nvPr/>
        </p:nvSpPr>
        <p:spPr>
          <a:xfrm flipH="1">
            <a:off x="3127258" y="3846624"/>
            <a:ext cx="1371468" cy="1293322"/>
          </a:xfrm>
          <a:custGeom>
            <a:avLst/>
            <a:gdLst/>
            <a:ahLst/>
            <a:cxnLst/>
            <a:rect l="l" t="t" r="r" b="b"/>
            <a:pathLst>
              <a:path w="1562927" h="1562927" extrusionOk="0">
                <a:moveTo>
                  <a:pt x="1562927" y="0"/>
                </a:moveTo>
                <a:lnTo>
                  <a:pt x="0" y="0"/>
                </a:lnTo>
                <a:lnTo>
                  <a:pt x="0" y="1562927"/>
                </a:lnTo>
                <a:lnTo>
                  <a:pt x="1562927" y="1562927"/>
                </a:lnTo>
                <a:lnTo>
                  <a:pt x="156292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42" name="Google Shape;1242;p128"/>
          <p:cNvSpPr/>
          <p:nvPr/>
        </p:nvSpPr>
        <p:spPr>
          <a:xfrm rot="-5400000">
            <a:off x="52701" y="-52695"/>
            <a:ext cx="592955" cy="698342"/>
          </a:xfrm>
          <a:custGeom>
            <a:avLst/>
            <a:gdLst/>
            <a:ahLst/>
            <a:cxnLst/>
            <a:rect l="l" t="t" r="r" b="b"/>
            <a:pathLst>
              <a:path w="1185910" h="1396683" extrusionOk="0">
                <a:moveTo>
                  <a:pt x="0" y="0"/>
                </a:moveTo>
                <a:lnTo>
                  <a:pt x="1185911" y="0"/>
                </a:lnTo>
                <a:lnTo>
                  <a:pt x="1185911" y="1396682"/>
                </a:lnTo>
                <a:lnTo>
                  <a:pt x="0" y="1396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129"/>
          <p:cNvSpPr txBox="1">
            <a:spLocks noGrp="1"/>
          </p:cNvSpPr>
          <p:nvPr>
            <p:ph type="body" idx="1"/>
          </p:nvPr>
        </p:nvSpPr>
        <p:spPr>
          <a:xfrm>
            <a:off x="2720850" y="1726650"/>
            <a:ext cx="4889700" cy="1052700"/>
          </a:xfrm>
          <a:prstGeom prst="rect">
            <a:avLst/>
          </a:prstGeom>
          <a:solidFill>
            <a:srgbClr val="CAC0E2"/>
          </a:solidFill>
          <a:ln w="9525" cap="flat" cmpd="sng">
            <a:solidFill>
              <a:srgbClr val="2A1B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arlow Light"/>
              <a:buAutoNum type="arabicPeriod"/>
            </a:pPr>
            <a:r>
              <a:rPr lang="en" sz="18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Navigating the Home Page</a:t>
            </a:r>
            <a:endParaRPr sz="18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arlow Light"/>
              <a:buAutoNum type="arabicPeriod"/>
            </a:pPr>
            <a:r>
              <a:rPr lang="en" sz="18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Organization Management</a:t>
            </a:r>
            <a:endParaRPr sz="1800">
              <a:solidFill>
                <a:srgbClr val="000000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Barlow Light"/>
              <a:buAutoNum type="arabicPeriod"/>
            </a:pPr>
            <a:r>
              <a:rPr lang="en" sz="1800">
                <a:solidFill>
                  <a:srgbClr val="000000"/>
                </a:solidFill>
                <a:latin typeface="Barlow Light"/>
                <a:ea typeface="Barlow Light"/>
                <a:cs typeface="Barlow Light"/>
                <a:sym typeface="Barlow Light"/>
              </a:rPr>
              <a:t>Plans </a:t>
            </a:r>
            <a:endParaRPr/>
          </a:p>
        </p:txBody>
      </p:sp>
      <p:sp>
        <p:nvSpPr>
          <p:cNvPr id="1248" name="Google Shape;1248;p129"/>
          <p:cNvSpPr txBox="1">
            <a:spLocks noGrp="1"/>
          </p:cNvSpPr>
          <p:nvPr>
            <p:ph type="title"/>
          </p:nvPr>
        </p:nvSpPr>
        <p:spPr>
          <a:xfrm>
            <a:off x="444300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66"/>
              <a:t>Planning &amp; Self Study: Training Overview</a:t>
            </a:r>
            <a:endParaRPr sz="3366"/>
          </a:p>
        </p:txBody>
      </p:sp>
      <p:pic>
        <p:nvPicPr>
          <p:cNvPr id="1249" name="Google Shape;1249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5350" y="1940272"/>
            <a:ext cx="1399701" cy="126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130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rPr>
              <a:t>Welcome to Your </a:t>
            </a:r>
            <a:r>
              <a:rPr lang="en" sz="2100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rPr>
              <a:t>Assessment Lead</a:t>
            </a:r>
            <a:r>
              <a:rPr lang="en" sz="2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rPr>
              <a:t> Home Page!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55" name="Google Shape;1255;p130"/>
          <p:cNvSpPr txBox="1">
            <a:spLocks noGrp="1"/>
          </p:cNvSpPr>
          <p:nvPr>
            <p:ph type="body" idx="1"/>
          </p:nvPr>
        </p:nvSpPr>
        <p:spPr>
          <a:xfrm>
            <a:off x="1252600" y="2351375"/>
            <a:ext cx="6215400" cy="1908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457200" algn="l" rtl="0">
              <a:spcBef>
                <a:spcPts val="600"/>
              </a:spcBef>
              <a:spcAft>
                <a:spcPts val="600"/>
              </a:spcAft>
              <a:buNone/>
            </a:pPr>
            <a:endParaRPr/>
          </a:p>
        </p:txBody>
      </p:sp>
      <p:sp>
        <p:nvSpPr>
          <p:cNvPr id="1256" name="Google Shape;1256;p130"/>
          <p:cNvSpPr txBox="1"/>
          <p:nvPr/>
        </p:nvSpPr>
        <p:spPr>
          <a:xfrm>
            <a:off x="485250" y="1157500"/>
            <a:ext cx="30000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As a lead of a program; you may see the following  in your system. 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My leadership: </a:t>
            </a: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Showcases each area (e.g. program) where you are placed as a lead, with links to any projects and charts showing their progress. 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Enter Program/Profile Progress:</a:t>
            </a:r>
            <a:r>
              <a:rPr lang="en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allows quick links to all items in the program. </a:t>
            </a:r>
            <a:endParaRPr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Service &amp; committee involvement: </a:t>
            </a:r>
            <a:r>
              <a:rPr lang="en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Calls your attention to tasks related to self-studies and program reviews.</a:t>
            </a:r>
            <a:endParaRPr sz="1600"/>
          </a:p>
        </p:txBody>
      </p:sp>
      <p:pic>
        <p:nvPicPr>
          <p:cNvPr id="1257" name="Google Shape;1257;p130"/>
          <p:cNvPicPr preferRelativeResize="0"/>
          <p:nvPr/>
        </p:nvPicPr>
        <p:blipFill rotWithShape="1">
          <a:blip r:embed="rId3">
            <a:alphaModFix/>
          </a:blip>
          <a:srcRect t="21104"/>
          <a:stretch/>
        </p:blipFill>
        <p:spPr>
          <a:xfrm>
            <a:off x="3739026" y="1018450"/>
            <a:ext cx="5193877" cy="17959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58" name="Google Shape;1258;p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0961" y="2961550"/>
            <a:ext cx="2314389" cy="14899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59" name="Google Shape;1259;p130"/>
          <p:cNvSpPr/>
          <p:nvPr/>
        </p:nvSpPr>
        <p:spPr>
          <a:xfrm>
            <a:off x="8222325" y="1629625"/>
            <a:ext cx="636300" cy="4617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131"/>
          <p:cNvSpPr txBox="1">
            <a:spLocks noGrp="1"/>
          </p:cNvSpPr>
          <p:nvPr>
            <p:ph type="title"/>
          </p:nvPr>
        </p:nvSpPr>
        <p:spPr>
          <a:xfrm>
            <a:off x="1437450" y="2453775"/>
            <a:ext cx="6269100" cy="10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11">
                <a:solidFill>
                  <a:srgbClr val="6E41A9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Organization Management</a:t>
            </a:r>
            <a:endParaRPr sz="3911">
              <a:solidFill>
                <a:srgbClr val="6E41A9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11">
                <a:latin typeface="Barlow"/>
                <a:ea typeface="Barlow"/>
                <a:cs typeface="Barlow"/>
                <a:sym typeface="Barlow"/>
              </a:rPr>
              <a:t>Building the foundation of your system</a:t>
            </a:r>
            <a:endParaRPr sz="291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11">
                <a:latin typeface="Barlow ExtraBold"/>
                <a:ea typeface="Barlow ExtraBold"/>
                <a:cs typeface="Barlow ExtraBold"/>
                <a:sym typeface="Barlow ExtraBold"/>
              </a:rPr>
              <a:t>   </a:t>
            </a:r>
            <a:endParaRPr sz="3911"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65" name="Google Shape;1265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3375" y="1596525"/>
            <a:ext cx="85725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132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Building Your Foundation in P&amp;SS (Lead View)</a:t>
            </a:r>
            <a:endParaRPr sz="3000"/>
          </a:p>
        </p:txBody>
      </p:sp>
      <p:pic>
        <p:nvPicPr>
          <p:cNvPr id="1271" name="Google Shape;1271;p132"/>
          <p:cNvPicPr preferRelativeResize="0"/>
          <p:nvPr/>
        </p:nvPicPr>
        <p:blipFill rotWithShape="1">
          <a:blip r:embed="rId3">
            <a:alphaModFix/>
          </a:blip>
          <a:srcRect t="16666"/>
          <a:stretch/>
        </p:blipFill>
        <p:spPr>
          <a:xfrm>
            <a:off x="2730500" y="1169137"/>
            <a:ext cx="1390425" cy="31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2" name="Google Shape;1272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129" y="2255713"/>
            <a:ext cx="2114575" cy="63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3" name="Google Shape;1273;p132"/>
          <p:cNvSpPr/>
          <p:nvPr/>
        </p:nvSpPr>
        <p:spPr>
          <a:xfrm>
            <a:off x="2731475" y="11691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4" name="Google Shape;1274;p132"/>
          <p:cNvSpPr txBox="1"/>
          <p:nvPr/>
        </p:nvSpPr>
        <p:spPr>
          <a:xfrm>
            <a:off x="4120925" y="11691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Projects In Progress - Access, monitor and track your program’s projects that are active and in progress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275" name="Google Shape;1275;p132"/>
          <p:cNvSpPr txBox="1"/>
          <p:nvPr/>
        </p:nvSpPr>
        <p:spPr>
          <a:xfrm>
            <a:off x="4120925" y="18012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Communicate the purpose and design of your organization or program through creation of a mission statement, outcomes and measures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276" name="Google Shape;1276;p132"/>
          <p:cNvSpPr/>
          <p:nvPr/>
        </p:nvSpPr>
        <p:spPr>
          <a:xfrm>
            <a:off x="2731475" y="18012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7" name="Google Shape;1277;p132"/>
          <p:cNvSpPr txBox="1"/>
          <p:nvPr/>
        </p:nvSpPr>
        <p:spPr>
          <a:xfrm>
            <a:off x="4120925" y="24333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A4A4A"/>
                </a:solidFill>
                <a:highlight>
                  <a:srgbClr val="FFFFFF"/>
                </a:highlight>
              </a:rPr>
              <a:t>Access and edit the curriculum map. View courses affiliated with this organization. 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278" name="Google Shape;1278;p132"/>
          <p:cNvSpPr txBox="1"/>
          <p:nvPr/>
        </p:nvSpPr>
        <p:spPr>
          <a:xfrm>
            <a:off x="4120925" y="30654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A4A4A"/>
                </a:solidFill>
                <a:highlight>
                  <a:srgbClr val="FFFFFF"/>
                </a:highlight>
              </a:rPr>
              <a:t>Review proposed Actions from assessment plans and provide status updates to communicate progress.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1279" name="Google Shape;1279;p132"/>
          <p:cNvSpPr txBox="1"/>
          <p:nvPr/>
        </p:nvSpPr>
        <p:spPr>
          <a:xfrm>
            <a:off x="4120925" y="3697538"/>
            <a:ext cx="4524600" cy="632100"/>
          </a:xfrm>
          <a:prstGeom prst="rect">
            <a:avLst/>
          </a:prstGeom>
          <a:noFill/>
          <a:ln w="9525" cap="flat" cmpd="sng">
            <a:solidFill>
              <a:srgbClr val="1D1C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A4A4A"/>
                </a:solidFill>
                <a:highlight>
                  <a:srgbClr val="FFFFFF"/>
                </a:highlight>
              </a:rPr>
              <a:t>Add documents and access reports to track continuous improvement and organizational activity.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280" name="Google Shape;1280;p132"/>
          <p:cNvSpPr/>
          <p:nvPr/>
        </p:nvSpPr>
        <p:spPr>
          <a:xfrm>
            <a:off x="2731475" y="24333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1" name="Google Shape;1281;p132"/>
          <p:cNvSpPr/>
          <p:nvPr/>
        </p:nvSpPr>
        <p:spPr>
          <a:xfrm>
            <a:off x="2731475" y="30654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132"/>
          <p:cNvSpPr/>
          <p:nvPr/>
        </p:nvSpPr>
        <p:spPr>
          <a:xfrm>
            <a:off x="2731475" y="3697538"/>
            <a:ext cx="1389600" cy="632100"/>
          </a:xfrm>
          <a:prstGeom prst="rect">
            <a:avLst/>
          </a:prstGeom>
          <a:noFill/>
          <a:ln w="38100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33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In Progress</a:t>
            </a:r>
            <a:r>
              <a:rPr lang="en">
                <a:solidFill>
                  <a:srgbClr val="5A3192"/>
                </a:solidFill>
              </a:rPr>
              <a:t> Tab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288" name="Google Shape;1288;p133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452100" cy="32661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E1B46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If a Project is open, it will be listed here, and the user can click on its name to access it. </a:t>
            </a:r>
            <a:endParaRPr sz="1800">
              <a:solidFill>
                <a:srgbClr val="2E1B4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50" i="1">
                <a:solidFill>
                  <a:srgbClr val="2E1B46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*Note - if a Plan has been closed, a report containing its data can be located under the Docs &amp; Reports tab. </a:t>
            </a:r>
            <a:endParaRPr sz="1800">
              <a:solidFill>
                <a:srgbClr val="2E1B46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500"/>
          </a:p>
        </p:txBody>
      </p:sp>
      <p:pic>
        <p:nvPicPr>
          <p:cNvPr id="1289" name="Google Shape;1289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4283" y="939650"/>
            <a:ext cx="4107093" cy="386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134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Program Information Tab</a:t>
            </a:r>
            <a:r>
              <a:rPr lang="en">
                <a:solidFill>
                  <a:srgbClr val="5A3192"/>
                </a:solidFill>
              </a:rPr>
              <a:t>: Learning Outcomes 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295" name="Google Shape;1295;p134"/>
          <p:cNvSpPr txBox="1">
            <a:spLocks noGrp="1"/>
          </p:cNvSpPr>
          <p:nvPr>
            <p:ph type="body" idx="1"/>
          </p:nvPr>
        </p:nvSpPr>
        <p:spPr>
          <a:xfrm>
            <a:off x="638950" y="1006875"/>
            <a:ext cx="3254700" cy="3266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Once in the Program ; you will click on </a:t>
            </a:r>
            <a:r>
              <a:rPr lang="en" b="1"/>
              <a:t>Program Information</a:t>
            </a:r>
            <a:r>
              <a:rPr lang="en"/>
              <a:t>.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will find the Outcomes section below Mission Statement. </a:t>
            </a:r>
            <a:endParaRPr sz="900"/>
          </a:p>
          <a:p>
            <a: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Click on “MANAGE OUTCOMES”.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Select in top section “Learning Outcomes”.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Then “CREATE NEW  OUTCOME”.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Outcome Title is required. You have 70 characters.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It is </a:t>
            </a:r>
            <a:r>
              <a:rPr lang="en" u="sng"/>
              <a:t>optional</a:t>
            </a:r>
            <a:r>
              <a:rPr lang="en"/>
              <a:t> to input Outcome Description and Tags. 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are able to place Tags on Learning Outcomes only.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Once done click “</a:t>
            </a:r>
            <a:r>
              <a:rPr lang="en" b="1"/>
              <a:t>CREATE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now click “</a:t>
            </a:r>
            <a:r>
              <a:rPr lang="en" b="1"/>
              <a:t>DONE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6" name="Google Shape;1296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1475" y="1796105"/>
            <a:ext cx="1037198" cy="3002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97" name="Google Shape;1297;p134"/>
          <p:cNvPicPr preferRelativeResize="0"/>
          <p:nvPr/>
        </p:nvPicPr>
        <p:blipFill rotWithShape="1">
          <a:blip r:embed="rId4">
            <a:alphaModFix/>
          </a:blip>
          <a:srcRect b="71242"/>
          <a:stretch/>
        </p:blipFill>
        <p:spPr>
          <a:xfrm>
            <a:off x="7092500" y="1366425"/>
            <a:ext cx="1164950" cy="300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298" name="Google Shape;1298;p134"/>
          <p:cNvCxnSpPr>
            <a:stCxn id="1296" idx="3"/>
          </p:cNvCxnSpPr>
          <p:nvPr/>
        </p:nvCxnSpPr>
        <p:spPr>
          <a:xfrm rot="10800000" flipH="1">
            <a:off x="6268673" y="1559850"/>
            <a:ext cx="959400" cy="3864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299" name="Google Shape;1299;p1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0225" y="1144075"/>
            <a:ext cx="2665709" cy="345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300" name="Google Shape;1300;p134"/>
          <p:cNvCxnSpPr/>
          <p:nvPr/>
        </p:nvCxnSpPr>
        <p:spPr>
          <a:xfrm>
            <a:off x="4615950" y="1326175"/>
            <a:ext cx="849900" cy="5421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301" name="Google Shape;1301;p1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3675" y="2513125"/>
            <a:ext cx="3048399" cy="248087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135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Program Information Tab</a:t>
            </a:r>
            <a:r>
              <a:rPr lang="en">
                <a:solidFill>
                  <a:srgbClr val="5A3192"/>
                </a:solidFill>
              </a:rPr>
              <a:t>: Success Outcomes 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07" name="Google Shape;1307;p135"/>
          <p:cNvSpPr txBox="1">
            <a:spLocks noGrp="1"/>
          </p:cNvSpPr>
          <p:nvPr>
            <p:ph type="body" idx="1"/>
          </p:nvPr>
        </p:nvSpPr>
        <p:spPr>
          <a:xfrm>
            <a:off x="638950" y="1006875"/>
            <a:ext cx="3254700" cy="3266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Once in the Program ; you will click on </a:t>
            </a:r>
            <a:r>
              <a:rPr lang="en" b="1"/>
              <a:t>Program Information</a:t>
            </a:r>
            <a:r>
              <a:rPr lang="en"/>
              <a:t>.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will find the Outcomes section below Mission Statement. </a:t>
            </a:r>
            <a:endParaRPr sz="900"/>
          </a:p>
          <a:p>
            <a:pPr marL="457200" lvl="0" indent="-298450" algn="l" rtl="0">
              <a:spcBef>
                <a:spcPts val="80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Click on “MANAGE OUTCOMES”.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Select in top section “Success Outcome.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▸"/>
            </a:pPr>
            <a:r>
              <a:rPr lang="en" sz="1100"/>
              <a:t>Then “CREATE NEW  OUTCOME”.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Outcome Title is required. You have 70 characters.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It is </a:t>
            </a:r>
            <a:r>
              <a:rPr lang="en" u="sng"/>
              <a:t>optional</a:t>
            </a:r>
            <a:r>
              <a:rPr lang="en"/>
              <a:t> to input Outcome Description and Tags. 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are unable to place Tags on Success Outcomes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Once done click “</a:t>
            </a:r>
            <a:r>
              <a:rPr lang="en" b="1"/>
              <a:t>CREATE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now click “</a:t>
            </a:r>
            <a:r>
              <a:rPr lang="en" b="1"/>
              <a:t>DONE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8" name="Google Shape;1308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1475" y="1796105"/>
            <a:ext cx="1037198" cy="3002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09" name="Google Shape;1309;p135"/>
          <p:cNvPicPr preferRelativeResize="0"/>
          <p:nvPr/>
        </p:nvPicPr>
        <p:blipFill rotWithShape="1">
          <a:blip r:embed="rId4">
            <a:alphaModFix/>
          </a:blip>
          <a:srcRect b="71242"/>
          <a:stretch/>
        </p:blipFill>
        <p:spPr>
          <a:xfrm>
            <a:off x="7092500" y="1366425"/>
            <a:ext cx="1164950" cy="3003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310" name="Google Shape;1310;p135"/>
          <p:cNvCxnSpPr>
            <a:stCxn id="1308" idx="3"/>
          </p:cNvCxnSpPr>
          <p:nvPr/>
        </p:nvCxnSpPr>
        <p:spPr>
          <a:xfrm rot="10800000" flipH="1">
            <a:off x="6268673" y="1559850"/>
            <a:ext cx="959400" cy="3864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311" name="Google Shape;1311;p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42882" y="1163275"/>
            <a:ext cx="2383970" cy="345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2" name="Google Shape;1312;p135"/>
          <p:cNvCxnSpPr>
            <a:endCxn id="1308" idx="0"/>
          </p:cNvCxnSpPr>
          <p:nvPr/>
        </p:nvCxnSpPr>
        <p:spPr>
          <a:xfrm flipH="1">
            <a:off x="5750074" y="1405205"/>
            <a:ext cx="104100" cy="390900"/>
          </a:xfrm>
          <a:prstGeom prst="straightConnector1">
            <a:avLst/>
          </a:prstGeom>
          <a:noFill/>
          <a:ln w="9525" cap="flat" cmpd="sng">
            <a:solidFill>
              <a:srgbClr val="00B0F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313" name="Google Shape;1313;p1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42875" y="2266499"/>
            <a:ext cx="3388074" cy="242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136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Program Information Tab:</a:t>
            </a:r>
            <a:r>
              <a:rPr lang="en">
                <a:solidFill>
                  <a:srgbClr val="5A3192"/>
                </a:solidFill>
              </a:rPr>
              <a:t> Manage Outcomes</a:t>
            </a:r>
            <a:endParaRPr sz="900">
              <a:solidFill>
                <a:srgbClr val="5A3192"/>
              </a:solidFill>
            </a:endParaRPr>
          </a:p>
        </p:txBody>
      </p:sp>
      <p:sp>
        <p:nvSpPr>
          <p:cNvPr id="1319" name="Google Shape;1319;p136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254700" cy="3266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You are able to edit Outcomes: 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Click three dots icon next to the outcome and:</a:t>
            </a:r>
            <a:endParaRPr sz="900"/>
          </a:p>
          <a:p>
            <a:pPr marL="457200" lvl="0" indent="-304800" algn="l" rtl="0">
              <a:spcBef>
                <a:spcPts val="800"/>
              </a:spcBef>
              <a:spcAft>
                <a:spcPts val="0"/>
              </a:spcAft>
              <a:buSzPts val="1200"/>
              <a:buChar char="➔"/>
            </a:pPr>
            <a:r>
              <a:rPr lang="en" b="1"/>
              <a:t>Edit:</a:t>
            </a:r>
            <a:r>
              <a:rPr lang="en"/>
              <a:t>  Used for typos, will save over the past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 b="1"/>
              <a:t>Revise: </a:t>
            </a:r>
            <a:r>
              <a:rPr lang="en"/>
              <a:t>Use for new outcomes associated with a given year (or just create a new outcome and archive the existing one).  Will save the history.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 b="1"/>
              <a:t>Archive: </a:t>
            </a:r>
            <a:r>
              <a:rPr lang="en"/>
              <a:t> Saves the outcome for future use but removes from current  lists .  Will save in an “archived” list where it can be restored.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➔"/>
            </a:pPr>
            <a:r>
              <a:rPr lang="en" b="1"/>
              <a:t>Delete: </a:t>
            </a:r>
            <a:r>
              <a:rPr lang="en"/>
              <a:t>only available for outcomes with no other attachments such as maps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Up and Down arrows- move outcomes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Remember to click “</a:t>
            </a:r>
            <a:r>
              <a:rPr lang="en" b="1"/>
              <a:t>DONE</a:t>
            </a:r>
            <a:r>
              <a:rPr lang="en"/>
              <a:t>”</a:t>
            </a:r>
            <a:endParaRPr/>
          </a:p>
          <a:p>
            <a:pPr marL="9144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20" name="Google Shape;1320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7050" y="1010851"/>
            <a:ext cx="4822999" cy="299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1" name="Google Shape;1321;p136"/>
          <p:cNvSpPr/>
          <p:nvPr/>
        </p:nvSpPr>
        <p:spPr>
          <a:xfrm>
            <a:off x="4300900" y="1375800"/>
            <a:ext cx="1905000" cy="2343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2" name="Google Shape;1322;p136"/>
          <p:cNvSpPr/>
          <p:nvPr/>
        </p:nvSpPr>
        <p:spPr>
          <a:xfrm>
            <a:off x="5355975" y="1861025"/>
            <a:ext cx="1758600" cy="1977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3" name="Google Shape;1323;p136"/>
          <p:cNvSpPr/>
          <p:nvPr/>
        </p:nvSpPr>
        <p:spPr>
          <a:xfrm>
            <a:off x="7883775" y="2168750"/>
            <a:ext cx="747300" cy="2859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24" name="Google Shape;1324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1945" y="2665645"/>
            <a:ext cx="1621825" cy="241375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325" name="Google Shape;1325;p136"/>
          <p:cNvCxnSpPr/>
          <p:nvPr/>
        </p:nvCxnSpPr>
        <p:spPr>
          <a:xfrm flipH="1">
            <a:off x="7165825" y="2350200"/>
            <a:ext cx="1340700" cy="443100"/>
          </a:xfrm>
          <a:prstGeom prst="straightConnector1">
            <a:avLst/>
          </a:prstGeom>
          <a:noFill/>
          <a:ln w="9525" cap="flat" cmpd="sng">
            <a:solidFill>
              <a:srgbClr val="7030A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137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A3192"/>
                </a:solidFill>
              </a:rPr>
              <a:t>Program Information Tab: Create a Measure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31" name="Google Shape;1331;p137"/>
          <p:cNvSpPr txBox="1">
            <a:spLocks noGrp="1"/>
          </p:cNvSpPr>
          <p:nvPr>
            <p:ph type="body" idx="1"/>
          </p:nvPr>
        </p:nvSpPr>
        <p:spPr>
          <a:xfrm>
            <a:off x="4901400" y="1495600"/>
            <a:ext cx="3943500" cy="1238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400"/>
              <a:t>Each outcome has a </a:t>
            </a:r>
            <a:r>
              <a:rPr lang="en" sz="1400" b="1"/>
              <a:t>“Manage Measures” </a:t>
            </a:r>
            <a:r>
              <a:rPr lang="en" sz="1400"/>
              <a:t>button</a:t>
            </a:r>
            <a:endParaRPr sz="14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400"/>
              <a:t>-You can create as many measures for an outcome as you need</a:t>
            </a:r>
            <a:endParaRPr sz="14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400"/>
              <a:t>-Click “Manage Measures, then  “Create New Measure”.</a:t>
            </a:r>
            <a:endParaRPr sz="1400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32" name="Google Shape;1332;p137"/>
          <p:cNvPicPr preferRelativeResize="0"/>
          <p:nvPr/>
        </p:nvPicPr>
        <p:blipFill rotWithShape="1">
          <a:blip r:embed="rId3">
            <a:alphaModFix/>
          </a:blip>
          <a:srcRect l="7114"/>
          <a:stretch/>
        </p:blipFill>
        <p:spPr>
          <a:xfrm>
            <a:off x="335425" y="1037712"/>
            <a:ext cx="4454151" cy="193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9350" y="3093200"/>
            <a:ext cx="4454149" cy="182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138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A3192"/>
                </a:solidFill>
              </a:rPr>
              <a:t>Program Information Tab: Create a Measure, Continued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39" name="Google Shape;1339;p138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237000" cy="3479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5A3192"/>
                </a:solidFill>
              </a:rPr>
              <a:t>Add details:</a:t>
            </a:r>
            <a:endParaRPr sz="1500" b="1">
              <a:solidFill>
                <a:srgbClr val="5A3192"/>
              </a:solidFill>
            </a:endParaRPr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Title</a:t>
            </a:r>
            <a:r>
              <a:rPr lang="en"/>
              <a:t> (</a:t>
            </a:r>
            <a:r>
              <a:rPr lang="en" i="1"/>
              <a:t>required</a:t>
            </a:r>
            <a:r>
              <a:rPr lang="en"/>
              <a:t>)</a:t>
            </a:r>
            <a:endParaRPr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Method</a:t>
            </a:r>
            <a:r>
              <a:rPr lang="en"/>
              <a:t> - see dropdown list</a:t>
            </a:r>
            <a:endParaRPr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	</a:t>
            </a:r>
            <a:r>
              <a:rPr lang="en" sz="600" i="1"/>
              <a:t>Success and Learning outcomes may have different methods.</a:t>
            </a:r>
            <a:endParaRPr sz="600" i="1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Description</a:t>
            </a:r>
            <a:endParaRPr b="1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Outcome &amp; Program</a:t>
            </a:r>
            <a:r>
              <a:rPr lang="en"/>
              <a:t> are displayed</a:t>
            </a:r>
            <a:endParaRPr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Course</a:t>
            </a:r>
            <a:r>
              <a:rPr lang="en"/>
              <a:t> (</a:t>
            </a:r>
            <a:r>
              <a:rPr lang="en" i="1"/>
              <a:t>if applicable)</a:t>
            </a:r>
            <a:endParaRPr i="1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Target</a:t>
            </a:r>
            <a:endParaRPr b="1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Attachments</a:t>
            </a:r>
            <a:endParaRPr b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Click “</a:t>
            </a:r>
            <a:r>
              <a:rPr lang="en" b="1">
                <a:solidFill>
                  <a:srgbClr val="372754"/>
                </a:solidFill>
              </a:rPr>
              <a:t>CREATE MEASURE</a:t>
            </a:r>
            <a:r>
              <a:rPr lang="en"/>
              <a:t>”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Click “</a:t>
            </a:r>
            <a:r>
              <a:rPr lang="en" b="1">
                <a:solidFill>
                  <a:srgbClr val="372754"/>
                </a:solidFill>
              </a:rPr>
              <a:t>DONE</a:t>
            </a:r>
            <a:r>
              <a:rPr lang="en">
                <a:solidFill>
                  <a:srgbClr val="372754"/>
                </a:solidFill>
              </a:rPr>
              <a:t>”</a:t>
            </a:r>
            <a:r>
              <a:rPr lang="en"/>
              <a:t> </a:t>
            </a:r>
            <a:r>
              <a:rPr lang="en" sz="1100"/>
              <a:t> </a:t>
            </a:r>
            <a:endParaRPr sz="11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/>
              <a:t>When</a:t>
            </a:r>
            <a:r>
              <a:rPr lang="en" sz="1100" b="1" i="1"/>
              <a:t> Advanced Blackboard  </a:t>
            </a:r>
            <a:r>
              <a:rPr lang="en" sz="1100"/>
              <a:t>is aligned you will have an option to align the measure (not covering today).</a:t>
            </a:r>
            <a:endParaRPr sz="1100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0" name="Google Shape;1340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3675" y="875756"/>
            <a:ext cx="4085316" cy="3962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139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A3192"/>
                </a:solidFill>
              </a:rPr>
              <a:t>Edit an Existing Measure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46" name="Google Shape;1346;p139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237000" cy="1451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5A3192"/>
                </a:solidFill>
              </a:rPr>
              <a:t>To Edit an  existing measures:</a:t>
            </a:r>
            <a:endParaRPr sz="1500" b="1">
              <a:solidFill>
                <a:srgbClr val="5A3192"/>
              </a:solidFill>
            </a:endParaRPr>
          </a:p>
          <a:p>
            <a:pPr marL="457200" lvl="0" indent="-323850" algn="l" rtl="0">
              <a:spcBef>
                <a:spcPts val="800"/>
              </a:spcBef>
              <a:spcAft>
                <a:spcPts val="0"/>
              </a:spcAft>
              <a:buClr>
                <a:srgbClr val="5A3192"/>
              </a:buClr>
              <a:buSzPts val="1500"/>
              <a:buChar char="-"/>
            </a:pPr>
            <a:r>
              <a:rPr lang="en"/>
              <a:t>Click on the measure itself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At the top right, you will see an Edit option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i="1"/>
          </a:p>
        </p:txBody>
      </p:sp>
      <p:pic>
        <p:nvPicPr>
          <p:cNvPr id="1347" name="Google Shape;1347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5750" y="968325"/>
            <a:ext cx="5382774" cy="226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139"/>
          <p:cNvSpPr/>
          <p:nvPr/>
        </p:nvSpPr>
        <p:spPr>
          <a:xfrm>
            <a:off x="8387525" y="968325"/>
            <a:ext cx="667200" cy="345300"/>
          </a:xfrm>
          <a:prstGeom prst="rect">
            <a:avLst/>
          </a:prstGeom>
          <a:solidFill>
            <a:srgbClr val="000000">
              <a:alpha val="0"/>
            </a:srgbClr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9" name="Google Shape;1349;p139"/>
          <p:cNvPicPr preferRelativeResize="0"/>
          <p:nvPr/>
        </p:nvPicPr>
        <p:blipFill rotWithShape="1">
          <a:blip r:embed="rId4">
            <a:alphaModFix/>
          </a:blip>
          <a:srcRect l="3596" t="7537" r="3707" b="9267"/>
          <a:stretch/>
        </p:blipFill>
        <p:spPr>
          <a:xfrm>
            <a:off x="366725" y="3327775"/>
            <a:ext cx="3760851" cy="1360550"/>
          </a:xfrm>
          <a:prstGeom prst="rect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50" name="Google Shape;1350;p139"/>
          <p:cNvSpPr txBox="1"/>
          <p:nvPr/>
        </p:nvSpPr>
        <p:spPr>
          <a:xfrm>
            <a:off x="4369225" y="4020650"/>
            <a:ext cx="2269800" cy="3693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Note! This will impact your Plans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140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A3192"/>
                </a:solidFill>
              </a:rPr>
              <a:t>Blackboard Integration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56" name="Google Shape;1356;p140"/>
          <p:cNvSpPr txBox="1">
            <a:spLocks noGrp="1"/>
          </p:cNvSpPr>
          <p:nvPr>
            <p:ph type="body" idx="1"/>
          </p:nvPr>
        </p:nvSpPr>
        <p:spPr>
          <a:xfrm>
            <a:off x="628650" y="1120725"/>
            <a:ext cx="3664200" cy="3085500"/>
          </a:xfrm>
          <a:prstGeom prst="rect">
            <a:avLst/>
          </a:prstGeom>
          <a:ln w="9525" cap="flat" cmpd="sng">
            <a:solidFill>
              <a:srgbClr val="5A2A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5A2A98"/>
                </a:solidFill>
              </a:rPr>
              <a:t>Although you have other options to add data, you can use the Blackboard integration to pull in Activities</a:t>
            </a:r>
            <a:endParaRPr sz="1500" b="1">
              <a:solidFill>
                <a:srgbClr val="5A2A98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/>
              <a:t>The following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help article will walk you through the steps to create an alignment </a:t>
            </a:r>
            <a:r>
              <a:rPr lang="en" sz="1500"/>
              <a:t>to an activity in the measure. </a:t>
            </a:r>
            <a:endParaRPr sz="15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5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00"/>
              <a:t>Note: You will need to </a:t>
            </a:r>
            <a:r>
              <a:rPr lang="en" sz="1500" u="sng">
                <a:solidFill>
                  <a:schemeClr val="hlink"/>
                </a:solidFill>
                <a:hlinkClick r:id="rId4"/>
              </a:rPr>
              <a:t>set up the Met Criteria (the article can be found in this link</a:t>
            </a:r>
            <a:r>
              <a:rPr lang="en" sz="1500"/>
              <a:t>). This will pull your data into the Plan. </a:t>
            </a:r>
            <a:endParaRPr sz="1500"/>
          </a:p>
        </p:txBody>
      </p:sp>
      <p:pic>
        <p:nvPicPr>
          <p:cNvPr id="1357" name="Google Shape;1357;p140" title="mceclip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5450" y="1569069"/>
            <a:ext cx="4546350" cy="2188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41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Curriculum Tab</a:t>
            </a:r>
            <a:endParaRPr b="1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63" name="Google Shape;1363;p141"/>
          <p:cNvSpPr txBox="1">
            <a:spLocks noGrp="1"/>
          </p:cNvSpPr>
          <p:nvPr>
            <p:ph type="body" idx="1"/>
          </p:nvPr>
        </p:nvSpPr>
        <p:spPr>
          <a:xfrm>
            <a:off x="628650" y="1553700"/>
            <a:ext cx="2928000" cy="2036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Statistics:</a:t>
            </a:r>
            <a:r>
              <a:rPr lang="en"/>
              <a:t>  Reports information about total course sections, etc. associated with this organization or program.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b="1"/>
              <a:t>Course List</a:t>
            </a:r>
            <a:r>
              <a:rPr lang="en"/>
              <a:t>:  Lists courses that can be included in a curriculum map, or included in a measure for assessment purposes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If you need courses that do not appear on your list, please talk with your Administrator.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64" name="Google Shape;1364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4100" y="1261925"/>
            <a:ext cx="5462800" cy="295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5" name="Google Shape;1365;p141"/>
          <p:cNvSpPr/>
          <p:nvPr/>
        </p:nvSpPr>
        <p:spPr>
          <a:xfrm>
            <a:off x="3737825" y="2076575"/>
            <a:ext cx="1772400" cy="6300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6" name="Google Shape;1366;p141"/>
          <p:cNvSpPr/>
          <p:nvPr/>
        </p:nvSpPr>
        <p:spPr>
          <a:xfrm>
            <a:off x="3737825" y="2814375"/>
            <a:ext cx="4500300" cy="14028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142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Curriculum Tab</a:t>
            </a:r>
            <a:r>
              <a:rPr lang="en">
                <a:solidFill>
                  <a:srgbClr val="5A3192"/>
                </a:solidFill>
              </a:rPr>
              <a:t>:  Curriculum Maps</a:t>
            </a:r>
            <a:endParaRPr>
              <a:solidFill>
                <a:srgbClr val="5A3192"/>
              </a:solidFill>
            </a:endParaRPr>
          </a:p>
        </p:txBody>
      </p:sp>
      <p:sp>
        <p:nvSpPr>
          <p:cNvPr id="1372" name="Google Shape;1372;p142"/>
          <p:cNvSpPr txBox="1">
            <a:spLocks noGrp="1"/>
          </p:cNvSpPr>
          <p:nvPr>
            <p:ph type="body" idx="1"/>
          </p:nvPr>
        </p:nvSpPr>
        <p:spPr>
          <a:xfrm>
            <a:off x="174400" y="1106075"/>
            <a:ext cx="2719800" cy="3372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Click on “Create New Map” or “      ” icon to edit an existing map.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A4A4A"/>
                </a:solidFill>
                <a:highlight>
                  <a:srgbClr val="FFFFFF"/>
                </a:highlight>
              </a:rPr>
              <a:t>To align outcome(s) to courses, select the "+" associated with the desired outcome and Courses. </a:t>
            </a:r>
            <a:endParaRPr sz="1100">
              <a:solidFill>
                <a:srgbClr val="4A4A4A"/>
              </a:solidFill>
              <a:highlight>
                <a:srgbClr val="FFFFFF"/>
              </a:highlight>
            </a:endParaRPr>
          </a:p>
          <a:p>
            <a:pPr marL="457200" lvl="0" indent="-298450" algn="l" rtl="0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100"/>
              <a:buAutoNum type="arabicPeriod"/>
            </a:pPr>
            <a:r>
              <a:rPr lang="en" sz="1100">
                <a:solidFill>
                  <a:srgbClr val="4A4A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 the side panel </a:t>
            </a:r>
            <a:r>
              <a:rPr lang="en" sz="1100" b="1">
                <a:solidFill>
                  <a:srgbClr val="4A4A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toggle “yes”</a:t>
            </a:r>
            <a:r>
              <a:rPr lang="en" sz="1100">
                <a:solidFill>
                  <a:srgbClr val="4A4A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next to Aligned.Map to any specific outcomes associated with the Course that populate on this side panel.</a:t>
            </a:r>
            <a:endParaRPr sz="1100">
              <a:solidFill>
                <a:srgbClr val="4A4A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100"/>
              <a:buAutoNum type="arabicPeriod"/>
            </a:pPr>
            <a:r>
              <a:rPr lang="en" sz="1100">
                <a:solidFill>
                  <a:srgbClr val="4A4A4A"/>
                </a:solidFill>
                <a:highlight>
                  <a:srgbClr val="FFFFFF"/>
                </a:highlight>
              </a:rPr>
              <a:t>Select the Alignment (I,R,M). If the </a:t>
            </a:r>
            <a:r>
              <a:rPr lang="en" sz="1100">
                <a:solidFill>
                  <a:srgbClr val="4A4A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Outcome is being used in a Plan then A (Assessment Activity) will show. </a:t>
            </a:r>
            <a:endParaRPr sz="1100">
              <a:solidFill>
                <a:srgbClr val="4A4A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A4A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SAVE AND EXIT. </a:t>
            </a:r>
            <a:endParaRPr sz="1100">
              <a:solidFill>
                <a:srgbClr val="4A4A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A4A4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Click “     ” to share as PDF or link.</a:t>
            </a:r>
            <a:endParaRPr sz="1100">
              <a:solidFill>
                <a:srgbClr val="4A4A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100">
              <a:solidFill>
                <a:srgbClr val="4A4A4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3" name="Google Shape;1373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700" y="1791075"/>
            <a:ext cx="5813174" cy="258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4" name="Google Shape;1374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6000" y="2989400"/>
            <a:ext cx="410300" cy="41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1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6100" y="1677850"/>
            <a:ext cx="446950" cy="44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6" name="Google Shape;1376;p1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52300" y="2659675"/>
            <a:ext cx="410300" cy="41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7" name="Google Shape;1377;p1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68825" y="1106075"/>
            <a:ext cx="248350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1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58175" y="4037725"/>
            <a:ext cx="248350" cy="24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143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Actions Tab</a:t>
            </a:r>
            <a:endParaRPr b="1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84" name="Google Shape;1384;p143"/>
          <p:cNvSpPr txBox="1">
            <a:spLocks noGrp="1"/>
          </p:cNvSpPr>
          <p:nvPr>
            <p:ph type="body" idx="1"/>
          </p:nvPr>
        </p:nvSpPr>
        <p:spPr>
          <a:xfrm>
            <a:off x="452925" y="1120713"/>
            <a:ext cx="2928000" cy="32661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Once you start participating in Assessment Plans, you will be able to add </a:t>
            </a:r>
            <a:r>
              <a:rPr lang="en" sz="1800" b="1">
                <a:solidFill>
                  <a:srgbClr val="372754"/>
                </a:solidFill>
              </a:rPr>
              <a:t>Actions</a:t>
            </a:r>
            <a:r>
              <a:rPr lang="en" sz="1800"/>
              <a:t>.</a:t>
            </a:r>
            <a:endParaRPr sz="180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/>
              <a:t>This screen allows you to </a:t>
            </a:r>
            <a:r>
              <a:rPr lang="en" sz="1800" b="1">
                <a:solidFill>
                  <a:srgbClr val="372754"/>
                </a:solidFill>
              </a:rPr>
              <a:t>follow the status</a:t>
            </a:r>
            <a:r>
              <a:rPr lang="en" sz="1800"/>
              <a:t> of any Actions and </a:t>
            </a:r>
            <a:r>
              <a:rPr lang="en" sz="1800" b="1">
                <a:solidFill>
                  <a:srgbClr val="372754"/>
                </a:solidFill>
              </a:rPr>
              <a:t>add updates</a:t>
            </a:r>
            <a:r>
              <a:rPr lang="en" sz="1800"/>
              <a:t> to Actions.</a:t>
            </a:r>
            <a:endParaRPr sz="1800"/>
          </a:p>
        </p:txBody>
      </p:sp>
      <p:pic>
        <p:nvPicPr>
          <p:cNvPr id="1385" name="Google Shape;1385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0925" y="1224850"/>
            <a:ext cx="5434949" cy="305787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0" name="Google Shape;1390;p144" title="Screenshot 2025-06-26 at 4.05.2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0775" y="3159671"/>
            <a:ext cx="2607555" cy="1841005"/>
          </a:xfrm>
          <a:prstGeom prst="rect">
            <a:avLst/>
          </a:prstGeom>
          <a:noFill/>
          <a:ln>
            <a:noFill/>
          </a:ln>
        </p:spPr>
      </p:pic>
      <p:sp>
        <p:nvSpPr>
          <p:cNvPr id="1391" name="Google Shape;1391;p144"/>
          <p:cNvSpPr txBox="1">
            <a:spLocks noGrp="1"/>
          </p:cNvSpPr>
          <p:nvPr>
            <p:ph type="title"/>
          </p:nvPr>
        </p:nvSpPr>
        <p:spPr>
          <a:xfrm>
            <a:off x="628650" y="530456"/>
            <a:ext cx="7928100" cy="345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Docs &amp; Reports Tab</a:t>
            </a:r>
            <a:endParaRPr b="1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92" name="Google Shape;1392;p144"/>
          <p:cNvSpPr txBox="1">
            <a:spLocks noGrp="1"/>
          </p:cNvSpPr>
          <p:nvPr>
            <p:ph type="body" idx="1"/>
          </p:nvPr>
        </p:nvSpPr>
        <p:spPr>
          <a:xfrm>
            <a:off x="357100" y="1120725"/>
            <a:ext cx="2928000" cy="3447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3 functionalities in this area: </a:t>
            </a:r>
            <a:endParaRPr/>
          </a:p>
          <a:p>
            <a:pPr marL="457200" lvl="0" indent="-304800" algn="l" rtl="0">
              <a:spcBef>
                <a:spcPts val="80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Access completed assessment plan and archived program reviews 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Upload documents (and manage in folders)</a:t>
            </a: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View reports</a:t>
            </a:r>
            <a:r>
              <a:rPr lang="en" b="1"/>
              <a:t> </a:t>
            </a:r>
            <a:r>
              <a:rPr lang="en"/>
              <a:t>for your unit:</a:t>
            </a:r>
            <a:endParaRPr/>
          </a:p>
          <a:p>
            <a:pPr marL="9144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Outcome Detail Report</a:t>
            </a:r>
            <a:endParaRPr/>
          </a:p>
          <a:p>
            <a:pPr marL="91440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arenR"/>
            </a:pPr>
            <a:r>
              <a:rPr lang="en"/>
              <a:t>Outcome Mapping Crosswalk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If you are the Lead of an Organization over other Programs or Organizations, you can view their reports.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3" name="Google Shape;1393;p144"/>
          <p:cNvSpPr/>
          <p:nvPr/>
        </p:nvSpPr>
        <p:spPr>
          <a:xfrm>
            <a:off x="4981250" y="3349050"/>
            <a:ext cx="1618800" cy="394800"/>
          </a:xfrm>
          <a:prstGeom prst="rect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4" name="Google Shape;1394;p144"/>
          <p:cNvSpPr/>
          <p:nvPr/>
        </p:nvSpPr>
        <p:spPr>
          <a:xfrm>
            <a:off x="4981250" y="4226425"/>
            <a:ext cx="2483700" cy="774300"/>
          </a:xfrm>
          <a:prstGeom prst="rect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5" name="Google Shape;1395;p144" title="Screenshot 2025-06-26 at 4.04.4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7500" y="925756"/>
            <a:ext cx="5554099" cy="2071939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144"/>
          <p:cNvSpPr/>
          <p:nvPr/>
        </p:nvSpPr>
        <p:spPr>
          <a:xfrm>
            <a:off x="3416425" y="2014175"/>
            <a:ext cx="4462200" cy="983400"/>
          </a:xfrm>
          <a:prstGeom prst="rect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CF5"/>
        </a:solidFill>
        <a:effectLst/>
      </p:bgPr>
    </p:bg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45"/>
          <p:cNvSpPr txBox="1">
            <a:spLocks noGrp="1"/>
          </p:cNvSpPr>
          <p:nvPr>
            <p:ph type="title"/>
          </p:nvPr>
        </p:nvSpPr>
        <p:spPr>
          <a:xfrm>
            <a:off x="348650" y="1654300"/>
            <a:ext cx="5014500" cy="21849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Questions about Organization Management?</a:t>
            </a:r>
            <a:endParaRPr sz="5300"/>
          </a:p>
        </p:txBody>
      </p:sp>
      <p:sp>
        <p:nvSpPr>
          <p:cNvPr id="1403" name="Google Shape;1403;p145"/>
          <p:cNvSpPr/>
          <p:nvPr/>
        </p:nvSpPr>
        <p:spPr>
          <a:xfrm>
            <a:off x="5642156" y="0"/>
            <a:ext cx="3025200" cy="5143500"/>
          </a:xfrm>
          <a:prstGeom prst="rect">
            <a:avLst/>
          </a:prstGeom>
          <a:solidFill>
            <a:srgbClr val="2A1B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404" name="Google Shape;1404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2475" y="2019506"/>
            <a:ext cx="1104487" cy="1104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146"/>
          <p:cNvSpPr txBox="1">
            <a:spLocks noGrp="1"/>
          </p:cNvSpPr>
          <p:nvPr>
            <p:ph type="title"/>
          </p:nvPr>
        </p:nvSpPr>
        <p:spPr>
          <a:xfrm>
            <a:off x="554850" y="439203"/>
            <a:ext cx="8102400" cy="4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Time to Practice!</a:t>
            </a:r>
            <a:endParaRPr sz="45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Take the next 15 minutes to practice </a:t>
            </a:r>
            <a:r>
              <a:rPr lang="en" sz="2800" b="1" u="sng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adding an outcome</a:t>
            </a:r>
            <a:endParaRPr sz="2800" b="1" u="sng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Feel free to take a break before we navigate </a:t>
            </a:r>
            <a:r>
              <a:rPr lang="en" sz="2000" b="1" u="sng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Plans</a:t>
            </a:r>
            <a:endParaRPr sz="2000" b="1" u="sng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C1B3D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147"/>
          <p:cNvSpPr txBox="1">
            <a:spLocks noGrp="1"/>
          </p:cNvSpPr>
          <p:nvPr>
            <p:ph type="title"/>
          </p:nvPr>
        </p:nvSpPr>
        <p:spPr>
          <a:xfrm>
            <a:off x="1183950" y="2231175"/>
            <a:ext cx="6776100" cy="15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6E41A9"/>
                </a:solidFill>
                <a:latin typeface="Barlow ExtraBold"/>
                <a:ea typeface="Barlow ExtraBold"/>
                <a:cs typeface="Barlow ExtraBold"/>
                <a:sym typeface="Barlow ExtraBold"/>
              </a:rPr>
              <a:t>Plans</a:t>
            </a:r>
            <a:endParaRPr sz="4000">
              <a:solidFill>
                <a:srgbClr val="6E41A9"/>
              </a:solidFill>
              <a:latin typeface="Barlow ExtraBold"/>
              <a:ea typeface="Barlow ExtraBold"/>
              <a:cs typeface="Barlow ExtraBold"/>
              <a:sym typeface="Barlow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latin typeface="Barlow"/>
                <a:ea typeface="Barlow"/>
                <a:cs typeface="Barlow"/>
                <a:sym typeface="Barlow"/>
              </a:rPr>
              <a:t>Annual plans are used to assess outcomes with measures and related data</a:t>
            </a:r>
            <a:endParaRPr sz="311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15" name="Google Shape;1415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3375" y="1373925"/>
            <a:ext cx="857250" cy="85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148"/>
          <p:cNvSpPr txBox="1">
            <a:spLocks noGrp="1"/>
          </p:cNvSpPr>
          <p:nvPr>
            <p:ph type="title"/>
          </p:nvPr>
        </p:nvSpPr>
        <p:spPr>
          <a:xfrm>
            <a:off x="311700" y="90300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Selecting Outcome </a:t>
            </a:r>
            <a:endParaRPr sz="2100">
              <a:solidFill>
                <a:srgbClr val="5A3192"/>
              </a:solidFill>
            </a:endParaRPr>
          </a:p>
        </p:txBody>
      </p:sp>
      <p:sp>
        <p:nvSpPr>
          <p:cNvPr id="1421" name="Google Shape;1421;p148"/>
          <p:cNvSpPr txBox="1"/>
          <p:nvPr/>
        </p:nvSpPr>
        <p:spPr>
          <a:xfrm>
            <a:off x="311700" y="3104800"/>
            <a:ext cx="8520600" cy="20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When you are invited to participate in an </a:t>
            </a:r>
            <a:r>
              <a:rPr lang="en" sz="12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Assessment Plan</a:t>
            </a:r>
            <a:r>
              <a:rPr lang="en" sz="12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, you'll </a:t>
            </a:r>
            <a:r>
              <a:rPr lang="en" sz="12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select via the checkbox next to the Outcomes that the Organization will assess during the Assessment Plan Reporting Year. </a:t>
            </a:r>
            <a:endParaRPr sz="12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457200" lvl="0" indent="-285750" algn="l" rtl="0">
              <a:spcBef>
                <a:spcPts val="600"/>
              </a:spcBef>
              <a:spcAft>
                <a:spcPts val="0"/>
              </a:spcAft>
              <a:buClr>
                <a:srgbClr val="2E1B46"/>
              </a:buClr>
              <a:buSzPts val="900"/>
              <a:buFont typeface="Barlow"/>
              <a:buChar char="●"/>
            </a:pP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Adding Outcomes begins with clicking the "Select Outcomes" button upon entering the Plan. 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2E1B46"/>
              </a:buClr>
              <a:buSzPts val="900"/>
              <a:buFont typeface="Barlow"/>
              <a:buChar char="●"/>
            </a:pP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The following page will display a list of all the Organization’s Outcomes.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If changes</a:t>
            </a:r>
            <a:r>
              <a:rPr lang="en" sz="1200">
                <a:solidFill>
                  <a:srgbClr val="2E1B46"/>
                </a:solidFill>
                <a:highlight>
                  <a:srgbClr val="FFFFFF"/>
                </a:highlight>
              </a:rPr>
              <a:t> to an Outcome are needed, you can be made on this page. </a:t>
            </a:r>
            <a:endParaRPr sz="1200">
              <a:solidFill>
                <a:srgbClr val="2E1B46"/>
              </a:solidFill>
              <a:highlight>
                <a:srgbClr val="FFFFFF"/>
              </a:highlight>
            </a:endParaRPr>
          </a:p>
          <a:p>
            <a:pPr marL="457200" lvl="0" indent="-285750" algn="l" rtl="0">
              <a:spcBef>
                <a:spcPts val="600"/>
              </a:spcBef>
              <a:spcAft>
                <a:spcPts val="0"/>
              </a:spcAft>
              <a:buClr>
                <a:srgbClr val="2E1B46"/>
              </a:buClr>
              <a:buSzPts val="900"/>
              <a:buFont typeface="Barlow"/>
              <a:buChar char="●"/>
            </a:pP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Clicking the "3 dots" to the right of any Outcome will present the Edit options. 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Clr>
                <a:srgbClr val="2E1B46"/>
              </a:buClr>
              <a:buSzPts val="900"/>
              <a:buFont typeface="Barlow Thin"/>
              <a:buChar char="●"/>
            </a:pP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Selecting "Create New Outcome" at the bottom of the screen will allow you to add additional Outcomes that are required.</a:t>
            </a:r>
            <a:r>
              <a:rPr lang="en" sz="900">
                <a:solidFill>
                  <a:srgbClr val="2E1B46"/>
                </a:solidFill>
                <a:highlight>
                  <a:srgbClr val="FFFFFF"/>
                </a:highlight>
                <a:latin typeface="Barlow Thin"/>
                <a:ea typeface="Barlow Thin"/>
                <a:cs typeface="Barlow Thin"/>
                <a:sym typeface="Barlow Thin"/>
              </a:rPr>
              <a:t> 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 Thin"/>
              <a:ea typeface="Barlow Thin"/>
              <a:cs typeface="Barlow Thin"/>
              <a:sym typeface="Barlow Thin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 i="1" u="sng">
                <a:solidFill>
                  <a:srgbClr val="5A2A98"/>
                </a:solidFill>
                <a:highlight>
                  <a:srgbClr val="FFFFFF"/>
                </a:highlight>
                <a:latin typeface="Barlow ExtraLight"/>
                <a:ea typeface="Barlow ExtraLight"/>
                <a:cs typeface="Barlow ExtraLight"/>
                <a:sym typeface="Barlow ExtraLight"/>
              </a:rPr>
              <a:t>Do note</a:t>
            </a:r>
            <a:r>
              <a:rPr lang="en" sz="900" i="1">
                <a:solidFill>
                  <a:srgbClr val="5A2A98"/>
                </a:solidFill>
                <a:highlight>
                  <a:srgbClr val="FFFFFF"/>
                </a:highlight>
                <a:latin typeface="Barlow ExtraLight"/>
                <a:ea typeface="Barlow ExtraLight"/>
                <a:cs typeface="Barlow ExtraLight"/>
                <a:sym typeface="Barlow ExtraLight"/>
              </a:rPr>
              <a:t> any changes made to the Outcomes will reflect in Organization Management. </a:t>
            </a:r>
            <a:endParaRPr sz="900" i="1">
              <a:solidFill>
                <a:srgbClr val="5A2A98"/>
              </a:solidFill>
              <a:highlight>
                <a:srgbClr val="FFFFFF"/>
              </a:highlight>
              <a:latin typeface="Barlow ExtraLight"/>
              <a:ea typeface="Barlow ExtraLight"/>
              <a:cs typeface="Barlow ExtraLight"/>
              <a:sym typeface="Barlow ExtraLight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Once you have finalized your selection of Outcomes,  click </a:t>
            </a:r>
            <a:r>
              <a:rPr lang="en" sz="1200" b="1">
                <a:solidFill>
                  <a:schemeClr val="lt1"/>
                </a:solidFill>
                <a:highlight>
                  <a:srgbClr val="553091"/>
                </a:highlight>
                <a:latin typeface="Barlow"/>
                <a:ea typeface="Barlow"/>
                <a:cs typeface="Barlow"/>
                <a:sym typeface="Barlow"/>
              </a:rPr>
              <a:t>"Apply Selection"</a:t>
            </a:r>
            <a:r>
              <a:rPr lang="en" sz="1200">
                <a:solidFill>
                  <a:srgbClr val="2E1B46"/>
                </a:solidFill>
                <a:highlight>
                  <a:srgbClr val="FFFFFF"/>
                </a:highlight>
                <a:latin typeface="Barlow"/>
                <a:ea typeface="Barlow"/>
                <a:cs typeface="Barlow"/>
                <a:sym typeface="Barlow"/>
              </a:rPr>
              <a:t> in the upper right-hand corner of the page.</a:t>
            </a:r>
            <a:endParaRPr sz="900">
              <a:solidFill>
                <a:srgbClr val="2E1B46"/>
              </a:solidFill>
              <a:highlight>
                <a:srgbClr val="FFFFFF"/>
              </a:highlight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22" name="Google Shape;1422;p148" title="Screenshot 2025-03-26 at 1.42.1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0350" y="815400"/>
            <a:ext cx="5819336" cy="213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p148"/>
          <p:cNvSpPr/>
          <p:nvPr/>
        </p:nvSpPr>
        <p:spPr>
          <a:xfrm>
            <a:off x="4218125" y="2645000"/>
            <a:ext cx="778800" cy="200400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4" name="Google Shape;1424;p148"/>
          <p:cNvSpPr/>
          <p:nvPr/>
        </p:nvSpPr>
        <p:spPr>
          <a:xfrm>
            <a:off x="5891500" y="1995400"/>
            <a:ext cx="239100" cy="200400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5" name="Google Shape;1425;p148"/>
          <p:cNvSpPr/>
          <p:nvPr/>
        </p:nvSpPr>
        <p:spPr>
          <a:xfrm>
            <a:off x="6963400" y="860000"/>
            <a:ext cx="624600" cy="200400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6" name="Google Shape;1426;p148"/>
          <p:cNvSpPr/>
          <p:nvPr/>
        </p:nvSpPr>
        <p:spPr>
          <a:xfrm>
            <a:off x="3098150" y="1995400"/>
            <a:ext cx="94500" cy="125100"/>
          </a:xfrm>
          <a:prstGeom prst="rect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148"/>
          <p:cNvSpPr/>
          <p:nvPr/>
        </p:nvSpPr>
        <p:spPr>
          <a:xfrm>
            <a:off x="3192650" y="2340500"/>
            <a:ext cx="1681200" cy="200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1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Working in an Assessment Plan</a:t>
            </a:r>
            <a:endParaRPr sz="2100">
              <a:solidFill>
                <a:srgbClr val="5A3192"/>
              </a:solidFill>
            </a:endParaRPr>
          </a:p>
        </p:txBody>
      </p:sp>
      <p:sp>
        <p:nvSpPr>
          <p:cNvPr id="1433" name="Google Shape;1433;p149"/>
          <p:cNvSpPr txBox="1"/>
          <p:nvPr/>
        </p:nvSpPr>
        <p:spPr>
          <a:xfrm>
            <a:off x="311700" y="1184675"/>
            <a:ext cx="3657000" cy="26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When you are invited to participate in an </a:t>
            </a: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Assessment Plan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, you can: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-Select Outcomes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-Assess Outcomes Using Measures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-Add Data to Measures</a:t>
            </a:r>
            <a:endParaRPr sz="1100" b="1" i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-Identify Whether Measures are </a:t>
            </a:r>
            <a:r>
              <a:rPr lang="en" i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Met or Not</a:t>
            </a:r>
            <a:endParaRPr i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-Identify Whether Outcomes are </a:t>
            </a:r>
            <a:r>
              <a:rPr lang="en" i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Met or Not</a:t>
            </a:r>
            <a:endParaRPr i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-Add Actions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-Review/Share Annual Plan .pdf Report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34" name="Google Shape;1434;p149"/>
          <p:cNvPicPr preferRelativeResize="0"/>
          <p:nvPr/>
        </p:nvPicPr>
        <p:blipFill rotWithShape="1">
          <a:blip r:embed="rId3">
            <a:alphaModFix/>
          </a:blip>
          <a:srcRect l="2892" t="1603" r="1651"/>
          <a:stretch/>
        </p:blipFill>
        <p:spPr>
          <a:xfrm>
            <a:off x="4243125" y="1184675"/>
            <a:ext cx="4025801" cy="37595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150"/>
          <p:cNvSpPr txBox="1">
            <a:spLocks noGrp="1"/>
          </p:cNvSpPr>
          <p:nvPr>
            <p:ph type="title"/>
          </p:nvPr>
        </p:nvSpPr>
        <p:spPr>
          <a:xfrm>
            <a:off x="364125" y="82425"/>
            <a:ext cx="7767300" cy="392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Adding Data to a Measure Within a Plan</a:t>
            </a:r>
            <a:endParaRPr sz="2400"/>
          </a:p>
        </p:txBody>
      </p:sp>
      <p:pic>
        <p:nvPicPr>
          <p:cNvPr id="1440" name="Google Shape;1440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41775"/>
            <a:ext cx="8839200" cy="100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150"/>
          <p:cNvSpPr/>
          <p:nvPr/>
        </p:nvSpPr>
        <p:spPr>
          <a:xfrm>
            <a:off x="6756825" y="2495850"/>
            <a:ext cx="2234700" cy="1647300"/>
          </a:xfrm>
          <a:prstGeom prst="rect">
            <a:avLst/>
          </a:prstGeom>
          <a:noFill/>
          <a:ln w="28575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This includes integration with other Watermark products.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42" name="Google Shape;1442;p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9375" y="640013"/>
            <a:ext cx="537775" cy="53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0325" y="718400"/>
            <a:ext cx="11811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50"/>
          <p:cNvSpPr txBox="1"/>
          <p:nvPr/>
        </p:nvSpPr>
        <p:spPr>
          <a:xfrm>
            <a:off x="1203100" y="712700"/>
            <a:ext cx="2571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Select your plan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45" name="Google Shape;1445;p150"/>
          <p:cNvSpPr txBox="1"/>
          <p:nvPr/>
        </p:nvSpPr>
        <p:spPr>
          <a:xfrm>
            <a:off x="4644738" y="712700"/>
            <a:ext cx="2571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Select a Measure &amp; Click on Add Results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46" name="Google Shape;1446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9700" y="638825"/>
            <a:ext cx="383400" cy="38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7" name="Google Shape;1447;p1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61350" y="638825"/>
            <a:ext cx="383400" cy="38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p150"/>
          <p:cNvSpPr/>
          <p:nvPr/>
        </p:nvSpPr>
        <p:spPr>
          <a:xfrm>
            <a:off x="152400" y="4364200"/>
            <a:ext cx="6290700" cy="491400"/>
          </a:xfrm>
          <a:prstGeom prst="rect">
            <a:avLst/>
          </a:prstGeom>
          <a:noFill/>
          <a:ln w="28575" cap="flat" cmpd="sng">
            <a:solidFill>
              <a:srgbClr val="6E41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</a:rPr>
              <a:t>You may or may not see this option depending on files loaded. Talk to your Administrator if you have questions.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49" name="Google Shape;1449;p150" title="Screenshot 2025-09-04 at 7.44.44 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5975" y="2348100"/>
            <a:ext cx="6024574" cy="177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150"/>
          <p:cNvSpPr/>
          <p:nvPr/>
        </p:nvSpPr>
        <p:spPr>
          <a:xfrm>
            <a:off x="998450" y="3800400"/>
            <a:ext cx="383400" cy="438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1" name="Google Shape;1451;p150"/>
          <p:cNvSpPr/>
          <p:nvPr/>
        </p:nvSpPr>
        <p:spPr>
          <a:xfrm>
            <a:off x="6230550" y="3172400"/>
            <a:ext cx="383400" cy="367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1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8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 Outcomes/Measures  By  </a:t>
            </a:r>
            <a:r>
              <a:rPr lang="en" sz="1800" u="sng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Sending Emails to Faculty</a:t>
            </a:r>
            <a:endParaRPr sz="2500" u="sng">
              <a:solidFill>
                <a:srgbClr val="5A3192"/>
              </a:solidFill>
            </a:endParaRPr>
          </a:p>
        </p:txBody>
      </p:sp>
      <p:sp>
        <p:nvSpPr>
          <p:cNvPr id="1457" name="Google Shape;1457;p151"/>
          <p:cNvSpPr txBox="1"/>
          <p:nvPr/>
        </p:nvSpPr>
        <p:spPr>
          <a:xfrm>
            <a:off x="1000950" y="1299075"/>
            <a:ext cx="71421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 can send emails to faculty from Planning &amp; Self-Study. Faculty will receive an email alerting them to input student results. The results will generate a chart for the final report.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Your System Administrator will have to ensure the proper files are loaded in the system for this method to function properly.  This option may not be available in your system.</a:t>
            </a:r>
            <a:endParaRPr b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58" name="Google Shape;1458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4650" y="2900750"/>
            <a:ext cx="4578399" cy="2123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59" name="Google Shape;1459;p151"/>
          <p:cNvSpPr/>
          <p:nvPr/>
        </p:nvSpPr>
        <p:spPr>
          <a:xfrm>
            <a:off x="2776400" y="3733175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0" name="Google Shape;1460;p151" title="Screenshot 2025-09-04 at 7.48.39 PM.png"/>
          <p:cNvPicPr preferRelativeResize="0"/>
          <p:nvPr/>
        </p:nvPicPr>
        <p:blipFill rotWithShape="1">
          <a:blip r:embed="rId4">
            <a:alphaModFix/>
          </a:blip>
          <a:srcRect l="495" r="495"/>
          <a:stretch/>
        </p:blipFill>
        <p:spPr>
          <a:xfrm>
            <a:off x="843650" y="2947815"/>
            <a:ext cx="1678225" cy="199763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61" name="Google Shape;1461;p151"/>
          <p:cNvSpPr/>
          <p:nvPr/>
        </p:nvSpPr>
        <p:spPr>
          <a:xfrm>
            <a:off x="844175" y="2963575"/>
            <a:ext cx="1677900" cy="1997400"/>
          </a:xfrm>
          <a:prstGeom prst="rect">
            <a:avLst/>
          </a:prstGeom>
          <a:solidFill>
            <a:srgbClr val="000000">
              <a:alpha val="0"/>
            </a:srgbClr>
          </a:solidFill>
          <a:ln w="7620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1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8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 Outcomes/Measures  By  </a:t>
            </a:r>
            <a:r>
              <a:rPr lang="en" sz="1800" u="sng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Uploading a File</a:t>
            </a:r>
            <a:endParaRPr sz="2500" u="sng">
              <a:solidFill>
                <a:srgbClr val="5A3192"/>
              </a:solidFill>
            </a:endParaRPr>
          </a:p>
        </p:txBody>
      </p:sp>
      <p:sp>
        <p:nvSpPr>
          <p:cNvPr id="1467" name="Google Shape;1467;p152"/>
          <p:cNvSpPr txBox="1"/>
          <p:nvPr/>
        </p:nvSpPr>
        <p:spPr>
          <a:xfrm>
            <a:off x="1000950" y="1299075"/>
            <a:ext cx="71421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 can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upload a file 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and also include a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Summary.</a:t>
            </a:r>
            <a:endParaRPr sz="1900" b="1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68" name="Google Shape;1468;p152"/>
          <p:cNvSpPr/>
          <p:nvPr/>
        </p:nvSpPr>
        <p:spPr>
          <a:xfrm>
            <a:off x="1843550" y="3580750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69" name="Google Shape;1469;p152" title="Screenshot 2025-09-04 at 7.48.44 PM.png"/>
          <p:cNvPicPr preferRelativeResize="0"/>
          <p:nvPr/>
        </p:nvPicPr>
        <p:blipFill rotWithShape="1">
          <a:blip r:embed="rId3">
            <a:alphaModFix/>
          </a:blip>
          <a:srcRect t="4212" b="4203"/>
          <a:stretch/>
        </p:blipFill>
        <p:spPr>
          <a:xfrm>
            <a:off x="683475" y="2825885"/>
            <a:ext cx="1802825" cy="19587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70" name="Google Shape;1470;p152"/>
          <p:cNvSpPr/>
          <p:nvPr/>
        </p:nvSpPr>
        <p:spPr>
          <a:xfrm>
            <a:off x="671896" y="2804575"/>
            <a:ext cx="1778400" cy="2010600"/>
          </a:xfrm>
          <a:prstGeom prst="rect">
            <a:avLst/>
          </a:prstGeom>
          <a:solidFill>
            <a:srgbClr val="000000">
              <a:alpha val="0"/>
            </a:srgbClr>
          </a:solidFill>
          <a:ln w="7620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1" name="Google Shape;1471;p152"/>
          <p:cNvSpPr/>
          <p:nvPr/>
        </p:nvSpPr>
        <p:spPr>
          <a:xfrm>
            <a:off x="2782325" y="3580750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72" name="Google Shape;1472;p152" title="Screenshot 2025-09-04 at 7.51.24 PM.png"/>
          <p:cNvPicPr preferRelativeResize="0"/>
          <p:nvPr/>
        </p:nvPicPr>
        <p:blipFill rotWithShape="1">
          <a:blip r:embed="rId4">
            <a:alphaModFix/>
          </a:blip>
          <a:srcRect t="11413" b="11413"/>
          <a:stretch/>
        </p:blipFill>
        <p:spPr>
          <a:xfrm>
            <a:off x="3564650" y="2683250"/>
            <a:ext cx="5385001" cy="201060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1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en" sz="18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8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 Outcomes/Measures  By  </a:t>
            </a:r>
            <a:r>
              <a:rPr lang="en" sz="1800" u="sng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Entering Numbers in Count Categories</a:t>
            </a:r>
            <a:endParaRPr sz="2500" u="sng">
              <a:solidFill>
                <a:srgbClr val="5A3192"/>
              </a:solidFill>
            </a:endParaRPr>
          </a:p>
        </p:txBody>
      </p:sp>
      <p:sp>
        <p:nvSpPr>
          <p:cNvPr id="1478" name="Google Shape;1478;p153"/>
          <p:cNvSpPr txBox="1"/>
          <p:nvPr/>
        </p:nvSpPr>
        <p:spPr>
          <a:xfrm>
            <a:off x="1000950" y="1299075"/>
            <a:ext cx="71421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You can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enter numbers in count categories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that will then be converted to percentages of “met” or “not met” to compare to your target for the measure. 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79" name="Google Shape;1479;p153" title="Screenshot 2025-09-04 at 7.48.50 PM.png"/>
          <p:cNvPicPr preferRelativeResize="0"/>
          <p:nvPr/>
        </p:nvPicPr>
        <p:blipFill rotWithShape="1">
          <a:blip r:embed="rId3">
            <a:alphaModFix/>
          </a:blip>
          <a:srcRect t="1923" b="1923"/>
          <a:stretch/>
        </p:blipFill>
        <p:spPr>
          <a:xfrm>
            <a:off x="1000950" y="2804600"/>
            <a:ext cx="1802826" cy="2010550"/>
          </a:xfrm>
          <a:prstGeom prst="rect">
            <a:avLst/>
          </a:prstGeom>
          <a:noFill/>
          <a:ln w="7620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80" name="Google Shape;1480;p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4650" y="2748350"/>
            <a:ext cx="4578399" cy="212305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81" name="Google Shape;1481;p153"/>
          <p:cNvSpPr/>
          <p:nvPr/>
        </p:nvSpPr>
        <p:spPr>
          <a:xfrm>
            <a:off x="2928800" y="3580775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1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8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 Outcomes/Measures  </a:t>
            </a:r>
            <a:r>
              <a:rPr lang="en" sz="1800" u="sng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From an Integration</a:t>
            </a:r>
            <a:endParaRPr sz="2500" u="sng">
              <a:solidFill>
                <a:srgbClr val="5A3192"/>
              </a:solidFill>
            </a:endParaRPr>
          </a:p>
        </p:txBody>
      </p:sp>
      <p:sp>
        <p:nvSpPr>
          <p:cNvPr id="1487" name="Google Shape;1487;p154"/>
          <p:cNvSpPr txBox="1"/>
          <p:nvPr/>
        </p:nvSpPr>
        <p:spPr>
          <a:xfrm>
            <a:off x="1000950" y="1299075"/>
            <a:ext cx="71421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If you have another Watermark product that is integrated with Planning &amp; Self-Study, data can be pulled in with this option. 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88" name="Google Shape;1488;p154"/>
          <p:cNvSpPr/>
          <p:nvPr/>
        </p:nvSpPr>
        <p:spPr>
          <a:xfrm>
            <a:off x="2928800" y="3580775"/>
            <a:ext cx="486300" cy="41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89" name="Google Shape;1489;p154" title="Screenshot 2025-09-04 at 7.48.54 PM.png"/>
          <p:cNvPicPr preferRelativeResize="0"/>
          <p:nvPr/>
        </p:nvPicPr>
        <p:blipFill rotWithShape="1">
          <a:blip r:embed="rId3">
            <a:alphaModFix/>
          </a:blip>
          <a:srcRect t="3651" b="3661"/>
          <a:stretch/>
        </p:blipFill>
        <p:spPr>
          <a:xfrm>
            <a:off x="819525" y="2782491"/>
            <a:ext cx="1802825" cy="1993272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90" name="Google Shape;1490;p154"/>
          <p:cNvSpPr/>
          <p:nvPr/>
        </p:nvSpPr>
        <p:spPr>
          <a:xfrm>
            <a:off x="819525" y="2782475"/>
            <a:ext cx="1802700" cy="2010600"/>
          </a:xfrm>
          <a:prstGeom prst="rect">
            <a:avLst/>
          </a:prstGeom>
          <a:solidFill>
            <a:srgbClr val="000000">
              <a:alpha val="0"/>
            </a:srgbClr>
          </a:solidFill>
          <a:ln w="7620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91" name="Google Shape;1491;p154"/>
          <p:cNvPicPr preferRelativeResize="0"/>
          <p:nvPr/>
        </p:nvPicPr>
        <p:blipFill rotWithShape="1">
          <a:blip r:embed="rId4">
            <a:alphaModFix/>
          </a:blip>
          <a:srcRect t="8172"/>
          <a:stretch/>
        </p:blipFill>
        <p:spPr>
          <a:xfrm>
            <a:off x="3624425" y="2571750"/>
            <a:ext cx="4958400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1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Findings for Measures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97" name="Google Shape;1497;p155"/>
          <p:cNvSpPr txBox="1"/>
          <p:nvPr/>
        </p:nvSpPr>
        <p:spPr>
          <a:xfrm>
            <a:off x="311700" y="1547813"/>
            <a:ext cx="3571200" cy="25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Use the data you have added to your measures to </a:t>
            </a:r>
            <a:r>
              <a:rPr lang="en" sz="1900" u="sng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identify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whether you have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met the target for your measure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or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not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Choose “met” or “not met” to identify the status.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98" name="Google Shape;1498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975" y="1299075"/>
            <a:ext cx="4473650" cy="302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9" name="Google Shape;1499;p155"/>
          <p:cNvSpPr/>
          <p:nvPr/>
        </p:nvSpPr>
        <p:spPr>
          <a:xfrm>
            <a:off x="4336275" y="1738650"/>
            <a:ext cx="4274175" cy="289775"/>
          </a:xfrm>
          <a:prstGeom prst="flowChartProcess">
            <a:avLst/>
          </a:prstGeom>
          <a:noFill/>
          <a:ln w="2857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1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Entering Actions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05" name="Google Shape;1505;p156"/>
          <p:cNvSpPr txBox="1"/>
          <p:nvPr/>
        </p:nvSpPr>
        <p:spPr>
          <a:xfrm>
            <a:off x="642875" y="1816900"/>
            <a:ext cx="3765900" cy="29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Once you determine whether a measure (or outcome)  is met or not met, you can assign an </a:t>
            </a:r>
            <a:r>
              <a:rPr lang="en" sz="1900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appropriate action</a:t>
            </a: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at the measure or outcome level (or both)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For example, if a measure is not met, an action might be to “Revise Curriculum.”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06" name="Google Shape;1506;p156"/>
          <p:cNvPicPr preferRelativeResize="0"/>
          <p:nvPr/>
        </p:nvPicPr>
        <p:blipFill rotWithShape="1">
          <a:blip r:embed="rId3">
            <a:alphaModFix/>
          </a:blip>
          <a:srcRect b="18293"/>
          <a:stretch/>
        </p:blipFill>
        <p:spPr>
          <a:xfrm>
            <a:off x="5508179" y="812600"/>
            <a:ext cx="2361671" cy="414470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07" name="Google Shape;1507;p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6488" y="1170125"/>
            <a:ext cx="3098672" cy="4943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08" name="Google Shape;1508;p156"/>
          <p:cNvSpPr/>
          <p:nvPr/>
        </p:nvSpPr>
        <p:spPr>
          <a:xfrm>
            <a:off x="4212075" y="1293625"/>
            <a:ext cx="1138500" cy="227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7941D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9" name="Google Shape;1509;p156"/>
          <p:cNvSpPr/>
          <p:nvPr/>
        </p:nvSpPr>
        <p:spPr>
          <a:xfrm>
            <a:off x="1065950" y="1314325"/>
            <a:ext cx="1097000" cy="300125"/>
          </a:xfrm>
          <a:prstGeom prst="flowChartProcess">
            <a:avLst/>
          </a:prstGeom>
          <a:noFill/>
          <a:ln w="952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Outcome Analysis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15" name="Google Shape;1515;p157"/>
          <p:cNvSpPr txBox="1"/>
          <p:nvPr/>
        </p:nvSpPr>
        <p:spPr>
          <a:xfrm>
            <a:off x="311700" y="1547828"/>
            <a:ext cx="3573900" cy="31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After you have analyzed at least one measure, you can determine whether your outcome is met or not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Assessing your outcome overall will generate useful reports</a:t>
            </a: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16" name="Google Shape;1516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0550" y="903875"/>
            <a:ext cx="4254375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17" name="Google Shape;1517;p157"/>
          <p:cNvSpPr/>
          <p:nvPr/>
        </p:nvSpPr>
        <p:spPr>
          <a:xfrm>
            <a:off x="4274175" y="3311700"/>
            <a:ext cx="4087900" cy="1593775"/>
          </a:xfrm>
          <a:prstGeom prst="flowChartProcess">
            <a:avLst/>
          </a:prstGeom>
          <a:noFill/>
          <a:ln w="19050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1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Plans: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Plan PDF report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23" name="Google Shape;1523;p158"/>
          <p:cNvSpPr txBox="1"/>
          <p:nvPr/>
        </p:nvSpPr>
        <p:spPr>
          <a:xfrm>
            <a:off x="435900" y="1128050"/>
            <a:ext cx="3765900" cy="22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Outcomes, measures within those outcomes, actions and other data added within a Plan can be shared and downloaded on an annual Plan report in PDF format.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These reports are available for every program and organization (e.g. department) in your hierarchy individually  that are included in an Assessment Plan.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24" name="Google Shape;1524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9750" y="3926100"/>
            <a:ext cx="1476375" cy="476250"/>
          </a:xfrm>
          <a:prstGeom prst="rect">
            <a:avLst/>
          </a:prstGeom>
          <a:noFill/>
          <a:ln w="952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25" name="Google Shape;1525;p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575" y="3926100"/>
            <a:ext cx="1111250" cy="476250"/>
          </a:xfrm>
          <a:prstGeom prst="rect">
            <a:avLst/>
          </a:prstGeom>
          <a:noFill/>
          <a:ln w="952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26" name="Google Shape;1526;p158"/>
          <p:cNvSpPr/>
          <p:nvPr/>
        </p:nvSpPr>
        <p:spPr>
          <a:xfrm>
            <a:off x="1960338" y="4040025"/>
            <a:ext cx="393300" cy="248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 w="9525" cap="flat" cmpd="sng">
            <a:solidFill>
              <a:srgbClr val="F794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27" name="Google Shape;1527;p158"/>
          <p:cNvPicPr preferRelativeResize="0"/>
          <p:nvPr/>
        </p:nvPicPr>
        <p:blipFill rotWithShape="1">
          <a:blip r:embed="rId5">
            <a:alphaModFix/>
          </a:blip>
          <a:srcRect b="24885"/>
          <a:stretch/>
        </p:blipFill>
        <p:spPr>
          <a:xfrm>
            <a:off x="5270675" y="821575"/>
            <a:ext cx="2791275" cy="40459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15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Assessment Plans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|</a:t>
            </a:r>
            <a:r>
              <a:rPr lang="en" sz="1700" b="1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 sz="1700">
                <a:solidFill>
                  <a:srgbClr val="5A3192"/>
                </a:solidFill>
                <a:latin typeface="Barlow"/>
                <a:ea typeface="Barlow"/>
                <a:cs typeface="Barlow"/>
                <a:sym typeface="Barlow"/>
              </a:rPr>
              <a:t>Review process | How to Submit? </a:t>
            </a:r>
            <a:endParaRPr sz="1800">
              <a:solidFill>
                <a:srgbClr val="5A319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33" name="Google Shape;1533;p159"/>
          <p:cNvSpPr txBox="1"/>
          <p:nvPr/>
        </p:nvSpPr>
        <p:spPr>
          <a:xfrm>
            <a:off x="352500" y="1392225"/>
            <a:ext cx="4377300" cy="8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Once you have selected your </a:t>
            </a: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Outcomes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, accessed the </a:t>
            </a: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Measures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and defined </a:t>
            </a:r>
            <a:r>
              <a:rPr lang="en" b="1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Actions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for your Plan you will be able to </a:t>
            </a:r>
            <a:r>
              <a:rPr lang="en" b="1" u="sng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Submit</a:t>
            </a:r>
            <a:r>
              <a:rPr lang="en">
                <a:solidFill>
                  <a:srgbClr val="2A1B43"/>
                </a:solidFill>
                <a:latin typeface="Barlow"/>
                <a:ea typeface="Barlow"/>
                <a:cs typeface="Barlow"/>
                <a:sym typeface="Barlow"/>
              </a:rPr>
              <a:t> your Plan for review.</a:t>
            </a: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050">
              <a:solidFill>
                <a:srgbClr val="414141"/>
              </a:solidFill>
              <a:highlight>
                <a:srgbClr val="FFFFFF"/>
              </a:highlight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sz="1900">
              <a:solidFill>
                <a:srgbClr val="2A1B43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34" name="Google Shape;1534;p159"/>
          <p:cNvSpPr/>
          <p:nvPr/>
        </p:nvSpPr>
        <p:spPr>
          <a:xfrm>
            <a:off x="415701" y="2489642"/>
            <a:ext cx="1323000" cy="1829400"/>
          </a:xfrm>
          <a:prstGeom prst="rect">
            <a:avLst/>
          </a:prstGeom>
          <a:solidFill>
            <a:srgbClr val="C1B3DD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Click</a:t>
            </a:r>
            <a:r>
              <a:rPr lang="en">
                <a:solidFill>
                  <a:schemeClr val="dk1"/>
                </a:solidFill>
              </a:rPr>
              <a:t>  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535" name="Google Shape;1535;p159"/>
          <p:cNvSpPr/>
          <p:nvPr/>
        </p:nvSpPr>
        <p:spPr>
          <a:xfrm>
            <a:off x="415678" y="2482648"/>
            <a:ext cx="1323000" cy="495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Step 1</a:t>
            </a:r>
            <a:endParaRPr sz="1700" b="1">
              <a:solidFill>
                <a:schemeClr val="dk1"/>
              </a:solidFill>
            </a:endParaRPr>
          </a:p>
        </p:txBody>
      </p:sp>
      <p:sp>
        <p:nvSpPr>
          <p:cNvPr id="1536" name="Google Shape;1536;p159"/>
          <p:cNvSpPr/>
          <p:nvPr/>
        </p:nvSpPr>
        <p:spPr>
          <a:xfrm>
            <a:off x="1879680" y="2493139"/>
            <a:ext cx="1323000" cy="1829400"/>
          </a:xfrm>
          <a:prstGeom prst="rect">
            <a:avLst/>
          </a:prstGeom>
          <a:solidFill>
            <a:srgbClr val="C1B3DD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Review your Plan.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/>
            </a:br>
            <a:r>
              <a:rPr lang="en" sz="700"/>
              <a:t>If you need to make a change to your plan- Click “Edit”. Once done making the edits. </a:t>
            </a:r>
            <a:br>
              <a:rPr lang="en" sz="700"/>
            </a:br>
            <a:r>
              <a:rPr lang="en" sz="700"/>
              <a:t>Click “Review and Submit” button again. </a:t>
            </a:r>
            <a:endParaRPr sz="700"/>
          </a:p>
        </p:txBody>
      </p:sp>
      <p:sp>
        <p:nvSpPr>
          <p:cNvPr id="1537" name="Google Shape;1537;p159"/>
          <p:cNvSpPr/>
          <p:nvPr/>
        </p:nvSpPr>
        <p:spPr>
          <a:xfrm>
            <a:off x="1879657" y="2486145"/>
            <a:ext cx="1323000" cy="495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Step 2</a:t>
            </a:r>
            <a:endParaRPr sz="1600" b="1">
              <a:solidFill>
                <a:schemeClr val="dk1"/>
              </a:solidFill>
            </a:endParaRPr>
          </a:p>
        </p:txBody>
      </p:sp>
      <p:pic>
        <p:nvPicPr>
          <p:cNvPr id="1538" name="Google Shape;1538;p159" title="Screenshot 2025-03-20 at 9.28.4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397" y="3540158"/>
            <a:ext cx="917591" cy="318057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39" name="Google Shape;1539;p159"/>
          <p:cNvSpPr/>
          <p:nvPr/>
        </p:nvSpPr>
        <p:spPr>
          <a:xfrm>
            <a:off x="3343683" y="2493139"/>
            <a:ext cx="1323000" cy="1829400"/>
          </a:xfrm>
          <a:prstGeom prst="rect">
            <a:avLst/>
          </a:prstGeom>
          <a:solidFill>
            <a:srgbClr val="C1B3DD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b="1"/>
              <a:t>Click</a:t>
            </a:r>
            <a:endParaRPr b="1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0" name="Google Shape;1540;p159"/>
          <p:cNvSpPr/>
          <p:nvPr/>
        </p:nvSpPr>
        <p:spPr>
          <a:xfrm>
            <a:off x="3343660" y="2486145"/>
            <a:ext cx="1323000" cy="495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</a:rPr>
              <a:t>Step 3</a:t>
            </a:r>
            <a:endParaRPr sz="1600" b="1">
              <a:solidFill>
                <a:schemeClr val="dk1"/>
              </a:solidFill>
            </a:endParaRPr>
          </a:p>
        </p:txBody>
      </p:sp>
      <p:pic>
        <p:nvPicPr>
          <p:cNvPr id="1541" name="Google Shape;1541;p159" title="Screenshot 2025-03-20 at 9.44.01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9842" y="3540158"/>
            <a:ext cx="570618" cy="318057"/>
          </a:xfrm>
          <a:prstGeom prst="rect">
            <a:avLst/>
          </a:prstGeom>
          <a:solidFill>
            <a:srgbClr val="CAC0E2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42" name="Google Shape;1542;p159"/>
          <p:cNvSpPr/>
          <p:nvPr/>
        </p:nvSpPr>
        <p:spPr>
          <a:xfrm>
            <a:off x="5209525" y="1687600"/>
            <a:ext cx="3434100" cy="2905500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accent5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Few things to note </a:t>
            </a:r>
            <a:endParaRPr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O</a:t>
            </a:r>
            <a:r>
              <a:rPr lang="en" sz="1200">
                <a:solidFill>
                  <a:schemeClr val="lt1"/>
                </a:solidFill>
              </a:rPr>
              <a:t>nce you have Submitted your Plan for review:</a:t>
            </a:r>
            <a:endParaRPr sz="12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</a:pPr>
            <a:r>
              <a:rPr lang="en" sz="1200">
                <a:solidFill>
                  <a:schemeClr val="lt1"/>
                </a:solidFill>
              </a:rPr>
              <a:t>The “EDIT” button will continue to show as an option TILL your reviewer starts to review your plan. If you click “EDIT” during this time you will need to re-submit your plan. </a:t>
            </a:r>
            <a:endParaRPr sz="1200">
              <a:solidFill>
                <a:schemeClr val="lt1"/>
              </a:solidFill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</a:pPr>
            <a:r>
              <a:rPr lang="en" sz="1200">
                <a:solidFill>
                  <a:schemeClr val="lt1"/>
                </a:solidFill>
              </a:rPr>
              <a:t>Once your reviewer starts to review your plan; your whole plan will be locked down till your review process is complete. 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543" name="Google Shape;1543;p159"/>
          <p:cNvSpPr/>
          <p:nvPr/>
        </p:nvSpPr>
        <p:spPr>
          <a:xfrm>
            <a:off x="6691675" y="1445475"/>
            <a:ext cx="425700" cy="405900"/>
          </a:xfrm>
          <a:prstGeom prst="ellipse">
            <a:avLst/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44" name="Google Shape;1544;p1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5488" y="1489388"/>
            <a:ext cx="318075" cy="31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CF5"/>
        </a:solidFill>
        <a:effectLst/>
      </p:bgPr>
    </p:bg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160"/>
          <p:cNvSpPr txBox="1">
            <a:spLocks noGrp="1"/>
          </p:cNvSpPr>
          <p:nvPr>
            <p:ph type="title"/>
          </p:nvPr>
        </p:nvSpPr>
        <p:spPr>
          <a:xfrm>
            <a:off x="1231400" y="1654303"/>
            <a:ext cx="3686100" cy="21849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/>
              <a:t>Questions about Plans?</a:t>
            </a:r>
            <a:endParaRPr sz="5300"/>
          </a:p>
        </p:txBody>
      </p:sp>
      <p:sp>
        <p:nvSpPr>
          <p:cNvPr id="1551" name="Google Shape;1551;p160"/>
          <p:cNvSpPr/>
          <p:nvPr/>
        </p:nvSpPr>
        <p:spPr>
          <a:xfrm>
            <a:off x="5642156" y="0"/>
            <a:ext cx="3025200" cy="5143500"/>
          </a:xfrm>
          <a:prstGeom prst="rect">
            <a:avLst/>
          </a:prstGeom>
          <a:solidFill>
            <a:srgbClr val="2A1B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pic>
        <p:nvPicPr>
          <p:cNvPr id="1552" name="Google Shape;1552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2475" y="2019506"/>
            <a:ext cx="1104487" cy="1104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161"/>
          <p:cNvSpPr txBox="1">
            <a:spLocks noGrp="1"/>
          </p:cNvSpPr>
          <p:nvPr>
            <p:ph type="title"/>
          </p:nvPr>
        </p:nvSpPr>
        <p:spPr>
          <a:xfrm>
            <a:off x="554850" y="439203"/>
            <a:ext cx="8102400" cy="43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Time to Practice!</a:t>
            </a:r>
            <a:endParaRPr sz="45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5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Take the next 15 minutes to:</a:t>
            </a: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E9DEF4"/>
              </a:buClr>
              <a:buSzPts val="2300"/>
              <a:buFont typeface="Barlow"/>
              <a:buChar char="●"/>
            </a:pPr>
            <a:r>
              <a:rPr lang="en" sz="23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 Enter the Plan and select the outcomes you will assess</a:t>
            </a: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Clr>
                <a:srgbClr val="E9DEF4"/>
              </a:buClr>
              <a:buSzPts val="2300"/>
              <a:buFont typeface="Barlow"/>
              <a:buChar char="●"/>
            </a:pPr>
            <a:r>
              <a:rPr lang="en" sz="23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Navigate the Plan to get familiar with the different options to add data</a:t>
            </a: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u="sng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E9DEF4"/>
                </a:solidFill>
                <a:latin typeface="Barlow"/>
                <a:ea typeface="Barlow"/>
                <a:cs typeface="Barlow"/>
                <a:sym typeface="Barlow"/>
              </a:rPr>
              <a:t>Feel free to reach out for questions!</a:t>
            </a:r>
            <a:endParaRPr sz="2000" b="1" u="sng">
              <a:solidFill>
                <a:srgbClr val="E9DEF4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rgbClr val="C1B3DD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Google Shape;1562;p162"/>
          <p:cNvSpPr txBox="1">
            <a:spLocks noGrp="1"/>
          </p:cNvSpPr>
          <p:nvPr>
            <p:ph type="body" idx="1"/>
          </p:nvPr>
        </p:nvSpPr>
        <p:spPr>
          <a:xfrm>
            <a:off x="547575" y="1201250"/>
            <a:ext cx="2381400" cy="3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2E1B46"/>
                </a:solidFill>
                <a:highlight>
                  <a:srgbClr val="CAC0E2"/>
                </a:highlight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Watermark Help Center </a:t>
            </a:r>
            <a:endParaRPr b="1">
              <a:solidFill>
                <a:srgbClr val="2E1B46"/>
              </a:solidFill>
              <a:highlight>
                <a:srgbClr val="CAC0E2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Help Center is managed by our Client Support Team and its knowledge base is a useful tool that displays information by Watermark product and user role. As a Watermark Administrators, you can easily search for, navigate, and learn key information that will help in your daily tasks of managing Watermark's solutions. </a:t>
            </a:r>
            <a:endParaRPr sz="8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</a:pP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 articles and guidance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News &amp; Updates/ </a:t>
            </a:r>
            <a:r>
              <a:rPr lang="en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Releases</a:t>
            </a:r>
            <a:r>
              <a:rPr lang="en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b="1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Training Resources 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/>
          </a:p>
        </p:txBody>
      </p:sp>
      <p:sp>
        <p:nvSpPr>
          <p:cNvPr id="1563" name="Google Shape;1563;p162"/>
          <p:cNvSpPr txBox="1">
            <a:spLocks noGrp="1"/>
          </p:cNvSpPr>
          <p:nvPr>
            <p:ph type="body" idx="2"/>
          </p:nvPr>
        </p:nvSpPr>
        <p:spPr>
          <a:xfrm>
            <a:off x="3338050" y="1201250"/>
            <a:ext cx="2511600" cy="35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A1B43"/>
                </a:solidFill>
              </a:rPr>
              <a:t>Assessment Questions/Support:</a:t>
            </a:r>
            <a:endParaRPr sz="1200" b="1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Erin Paysinger 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Director of Institutional Effectiveness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6"/>
              </a:rPr>
              <a:t>epaysinger@lander.edu</a:t>
            </a:r>
            <a:r>
              <a:rPr lang="en" sz="1200">
                <a:solidFill>
                  <a:srgbClr val="2A1B43"/>
                </a:solidFill>
              </a:rPr>
              <a:t>	(864)388-8569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A1B43"/>
                </a:solidFill>
              </a:rPr>
              <a:t>Ticket Support:</a:t>
            </a:r>
            <a:endParaRPr sz="1200" b="1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Karen Minter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Instructional Technology Manager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7"/>
              </a:rPr>
              <a:t>kminter@lander.edu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A1B43"/>
                </a:solidFill>
              </a:rPr>
              <a:t>(864)388-8234</a:t>
            </a:r>
            <a:endParaRPr sz="1200">
              <a:solidFill>
                <a:srgbClr val="2A1B43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2A1B43"/>
              </a:solidFill>
              <a:highlight>
                <a:schemeClr val="accent6"/>
              </a:highlight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2A1B43"/>
              </a:solidFill>
              <a:highlight>
                <a:schemeClr val="accent6"/>
              </a:highlight>
            </a:endParaRPr>
          </a:p>
        </p:txBody>
      </p:sp>
      <p:sp>
        <p:nvSpPr>
          <p:cNvPr id="1564" name="Google Shape;1564;p162"/>
          <p:cNvSpPr txBox="1">
            <a:spLocks noGrp="1"/>
          </p:cNvSpPr>
          <p:nvPr>
            <p:ph type="title"/>
          </p:nvPr>
        </p:nvSpPr>
        <p:spPr>
          <a:xfrm>
            <a:off x="514350" y="131150"/>
            <a:ext cx="73854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8"/>
              </a:rPr>
              <a:t>Watermark Support</a:t>
            </a:r>
            <a:endParaRPr/>
          </a:p>
        </p:txBody>
      </p:sp>
      <p:sp>
        <p:nvSpPr>
          <p:cNvPr id="1565" name="Google Shape;1565;p162"/>
          <p:cNvSpPr txBox="1"/>
          <p:nvPr/>
        </p:nvSpPr>
        <p:spPr>
          <a:xfrm>
            <a:off x="6056725" y="1316100"/>
            <a:ext cx="24756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28600" algn="l" rtl="0">
              <a:spcBef>
                <a:spcPts val="800"/>
              </a:spcBef>
              <a:spcAft>
                <a:spcPts val="0"/>
              </a:spcAft>
              <a:buClr>
                <a:srgbClr val="5A3192"/>
              </a:buClr>
              <a:buSzPts val="1000"/>
              <a:buFont typeface="Barlow"/>
              <a:buChar char="➔"/>
            </a:pPr>
            <a:r>
              <a:rPr lang="en" sz="1000" b="1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Submit a Request:</a:t>
            </a:r>
            <a:endParaRPr sz="1000" b="1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685800" lvl="1" indent="-228600" algn="l" rtl="0"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Barlow"/>
              <a:buChar char="◆"/>
            </a:pPr>
            <a:r>
              <a:rPr lang="en" sz="1000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Click on “question mark icon” - upper right corner of P&amp;SS to get to Help Center</a:t>
            </a:r>
            <a:endParaRPr sz="1000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342900" lvl="0" indent="-228600" algn="l" rtl="0">
              <a:spcBef>
                <a:spcPts val="800"/>
              </a:spcBef>
              <a:spcAft>
                <a:spcPts val="0"/>
              </a:spcAft>
              <a:buClr>
                <a:srgbClr val="5A3192"/>
              </a:buClr>
              <a:buSzPts val="1000"/>
              <a:buFont typeface="Barlow"/>
              <a:buChar char="➔"/>
            </a:pPr>
            <a:r>
              <a:rPr lang="en" sz="1000" b="1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Live Chat:</a:t>
            </a:r>
            <a:endParaRPr sz="1000" b="1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685800" lvl="1" indent="-228600" algn="l" rtl="0"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Barlow"/>
              <a:buChar char="◆"/>
            </a:pPr>
            <a:r>
              <a:rPr lang="en" sz="1000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Via </a:t>
            </a:r>
            <a:r>
              <a:rPr lang="en" sz="1000" b="1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Help Center</a:t>
            </a:r>
            <a:r>
              <a:rPr lang="en" sz="1000">
                <a:solidFill>
                  <a:schemeClr val="accent2"/>
                </a:solidFill>
                <a:latin typeface="Barlow"/>
                <a:ea typeface="Barlow"/>
                <a:cs typeface="Barlow"/>
                <a:sym typeface="Barlow"/>
              </a:rPr>
              <a:t> website - lower right hand corner </a:t>
            </a:r>
            <a:endParaRPr sz="1000" b="1">
              <a:solidFill>
                <a:schemeClr val="accent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atermark 2024 branding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aster: All Slides">
  <a:themeElements>
    <a:clrScheme name="Watermark">
      <a:dk1>
        <a:srgbClr val="2A1B43"/>
      </a:dk1>
      <a:lt1>
        <a:srgbClr val="FFFFFF"/>
      </a:lt1>
      <a:dk2>
        <a:srgbClr val="372754"/>
      </a:dk2>
      <a:lt2>
        <a:srgbClr val="BEB1DB"/>
      </a:lt2>
      <a:accent1>
        <a:srgbClr val="FF8E6C"/>
      </a:accent1>
      <a:accent2>
        <a:srgbClr val="4FC9D3"/>
      </a:accent2>
      <a:accent3>
        <a:srgbClr val="CAD816"/>
      </a:accent3>
      <a:accent4>
        <a:srgbClr val="FFC658"/>
      </a:accent4>
      <a:accent5>
        <a:srgbClr val="CAC0E2"/>
      </a:accent5>
      <a:accent6>
        <a:srgbClr val="6E40A8"/>
      </a:accent6>
      <a:hlink>
        <a:srgbClr val="9A9ACE"/>
      </a:hlink>
      <a:folHlink>
        <a:srgbClr val="6866A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2290</Words>
  <Application>Microsoft Office PowerPoint</Application>
  <PresentationFormat>On-screen Show (16:9)</PresentationFormat>
  <Paragraphs>259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Barlow Medium</vt:lpstr>
      <vt:lpstr>Barlow ExtraBold</vt:lpstr>
      <vt:lpstr>Barlow</vt:lpstr>
      <vt:lpstr>Calibri</vt:lpstr>
      <vt:lpstr>Arial</vt:lpstr>
      <vt:lpstr>Barlow Light</vt:lpstr>
      <vt:lpstr>Barlow Thin</vt:lpstr>
      <vt:lpstr>Barlow ExtraLight</vt:lpstr>
      <vt:lpstr>Simple Light</vt:lpstr>
      <vt:lpstr>Watermark 2024 branding</vt:lpstr>
      <vt:lpstr>Master: All Slides</vt:lpstr>
      <vt:lpstr>PowerPoint Presentation</vt:lpstr>
      <vt:lpstr>Housekeeping &amp; Log In</vt:lpstr>
      <vt:lpstr>Roles &amp; Responsibilities in the Assessment Process</vt:lpstr>
      <vt:lpstr>PowerPoint Presentation</vt:lpstr>
      <vt:lpstr>Planning &amp; Self Study: Training Overview</vt:lpstr>
      <vt:lpstr>Welcome to Your Assessment Lead Home Page!</vt:lpstr>
      <vt:lpstr>Organization Management Building the foundation of your system       </vt:lpstr>
      <vt:lpstr>Building Your Foundation in P&amp;SS (Lead View)</vt:lpstr>
      <vt:lpstr>In Progress Tab</vt:lpstr>
      <vt:lpstr>Program Information Tab: Learning Outcomes </vt:lpstr>
      <vt:lpstr>Program Information Tab: Success Outcomes </vt:lpstr>
      <vt:lpstr>Program Information Tab: Manage Outcomes</vt:lpstr>
      <vt:lpstr>Program Information Tab: Create a Measure</vt:lpstr>
      <vt:lpstr>Program Information Tab: Create a Measure, Continued</vt:lpstr>
      <vt:lpstr>Edit an Existing Measure</vt:lpstr>
      <vt:lpstr>Blackboard Integration</vt:lpstr>
      <vt:lpstr>Curriculum Tab</vt:lpstr>
      <vt:lpstr>Curriculum Tab:  Curriculum Maps</vt:lpstr>
      <vt:lpstr>Actions Tab</vt:lpstr>
      <vt:lpstr>Docs &amp; Reports Tab</vt:lpstr>
      <vt:lpstr>Questions about Organization Management?</vt:lpstr>
      <vt:lpstr>Time to Practice!  Take the next 15 minutes to practice adding an outcome  Feel free to take a break before we navigate Plans </vt:lpstr>
      <vt:lpstr>Plans Annual plans are used to assess outcomes with measures and related data   </vt:lpstr>
      <vt:lpstr>Selecting Outcome </vt:lpstr>
      <vt:lpstr>Working in an Assessment Plan</vt:lpstr>
      <vt:lpstr>Adding Data to a Measure Within a Plan</vt:lpstr>
      <vt:lpstr>Assessment Plans: Assess Outcomes/Measures  By  Sending Emails to Faculty</vt:lpstr>
      <vt:lpstr>Assessment Plans: Assess Outcomes/Measures  By  Uploading a File</vt:lpstr>
      <vt:lpstr>Assessment Plans: Assess Outcomes/Measures  By  Entering Numbers in Count Categories</vt:lpstr>
      <vt:lpstr>Assessment Plans: Assess Outcomes/Measures  From an Integration</vt:lpstr>
      <vt:lpstr>Assessment Plans: Findings for Measures</vt:lpstr>
      <vt:lpstr>Assessment Plans: Entering Actions</vt:lpstr>
      <vt:lpstr>Assessment Plans: Outcome Analysis</vt:lpstr>
      <vt:lpstr>Assessment Plans: Plan PDF report</vt:lpstr>
      <vt:lpstr>Assessment Plans | Review process | How to Submit? </vt:lpstr>
      <vt:lpstr>Questions about Plans?</vt:lpstr>
      <vt:lpstr>Time to Practice!  Take the next 15 minutes to:  Enter the Plan and select the outcomes you will assess Navigate the Plan to get familiar with the different options to add data   Feel free to reach out for questions! </vt:lpstr>
      <vt:lpstr>Watermark Support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Erin Fricks Paysinger</dc:creator>
  <cp:lastModifiedBy>Erin Fricks Paysinger</cp:lastModifiedBy>
  <cp:revision>1</cp:revision>
  <dcterms:modified xsi:type="dcterms:W3CDTF">2025-12-16T17:34:29Z</dcterms:modified>
</cp:coreProperties>
</file>